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310" r:id="rId7"/>
    <p:sldId id="311" r:id="rId8"/>
    <p:sldId id="312" r:id="rId9"/>
    <p:sldId id="313" r:id="rId10"/>
    <p:sldId id="307" r:id="rId11"/>
    <p:sldId id="264" r:id="rId12"/>
    <p:sldId id="265" r:id="rId13"/>
    <p:sldId id="267" r:id="rId14"/>
    <p:sldId id="266" r:id="rId15"/>
    <p:sldId id="306" r:id="rId16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배달의민족 주아" panose="02020603020101020101" pitchFamily="18" charset="-127"/>
      <p:regular r:id="rId20"/>
      <p:bold r:id="rId21"/>
      <p:italic r:id="rId22"/>
      <p:boldItalic r:id="rId23"/>
    </p:embeddedFont>
    <p:embeddedFont>
      <p:font typeface="BM YEONSUNG OTF" panose="020B0600000101010101" pitchFamily="34" charset="-127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717272"/>
    <a:srgbClr val="FE6C48"/>
    <a:srgbClr val="FF4A00"/>
    <a:srgbClr val="87F437"/>
    <a:srgbClr val="BDF200"/>
    <a:srgbClr val="FF9158"/>
    <a:srgbClr val="F9E900"/>
    <a:srgbClr val="E9F639"/>
    <a:srgbClr val="FA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E13C1-B6B5-4A48-AD61-6D59A9098B99}">
  <a:tblStyle styleId="{EC8E13C1-B6B5-4A48-AD61-6D59A9098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DB954E-A371-40F7-9460-8AE117AD6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E47EDE-F057-4B9F-A57D-448913E818E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3"/>
    <p:restoredTop sz="92830"/>
  </p:normalViewPr>
  <p:slideViewPr>
    <p:cSldViewPr snapToGrid="0">
      <p:cViewPr varScale="1">
        <p:scale>
          <a:sx n="161" d="100"/>
          <a:sy n="161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84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ecff54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ecff54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1ecff541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c1ecff541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c1ecff54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c1ecff54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ecff541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ecff541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1ecff5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1ecff5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1ecff5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c1ecff5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d567983b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d567983b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d567983b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bd567983b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d567983b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d567983b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4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85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1ecff541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c1ecff541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tukcom2023CD/BO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812477" y="2281131"/>
            <a:ext cx="2532084" cy="9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</a:t>
            </a:r>
            <a:endParaRPr dirty="0">
              <a:solidFill>
                <a:srgbClr val="00B050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07224" y="3239113"/>
            <a:ext cx="3693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717272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당신을 위한 여행기록</a:t>
            </a:r>
            <a:endParaRPr dirty="0">
              <a:solidFill>
                <a:srgbClr val="717272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7" name="Google Shape;67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9" name="Google Shape;89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9" name="Google Shape;119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5" name="Google Shape;125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5469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개발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C2DD9-1597-3E41-6977-1B45A23C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7" y="797325"/>
            <a:ext cx="7432430" cy="39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3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 txBox="1"/>
          <p:nvPr/>
        </p:nvSpPr>
        <p:spPr>
          <a:xfrm>
            <a:off x="741954" y="339553"/>
            <a:ext cx="30000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환경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BBB5AFB2-FE19-0BA4-2835-3F6CE36C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79950"/>
              </p:ext>
            </p:extLst>
          </p:nvPr>
        </p:nvGraphicFramePr>
        <p:xfrm>
          <a:off x="1870899" y="969491"/>
          <a:ext cx="5626032" cy="3709048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56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개발 언어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Swift, Python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프레임워크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Flask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DB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MySQL, Amazon S3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라이브러리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YOLOv5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18061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Oepn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API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Naver </a:t>
                      </a:r>
                      <a:r>
                        <a:rPr lang="en-US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Clova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, Google Maps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Infra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 AWS, Docker, Jenkins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 방법론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애자일 개발방법론</a:t>
                      </a: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  <a:tr h="45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협업 및 기타 도구 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Arial"/>
                        </a:rPr>
                        <a:t>Git, GitHub, Jira, Figma, Slack</a:t>
                      </a:r>
                      <a:endParaRPr lang="en" altLang="ko-Kore-KR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6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>
            <a:spLocks noGrp="1"/>
          </p:cNvSpPr>
          <p:nvPr>
            <p:ph type="subTitle" idx="1"/>
          </p:nvPr>
        </p:nvSpPr>
        <p:spPr>
          <a:xfrm>
            <a:off x="350323" y="3491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737777" y="315172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업무분담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947EE789-FA25-B4BE-CC27-624B484F8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508739"/>
              </p:ext>
            </p:extLst>
          </p:nvPr>
        </p:nvGraphicFramePr>
        <p:xfrm>
          <a:off x="896675" y="1348275"/>
          <a:ext cx="7232989" cy="2224822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43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5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팀원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성명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학번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주요 역할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이승현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2017144027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PM, 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42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이정동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개발,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구현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DB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박준희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2018158015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서버 구현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 DB 설계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박다미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2020316017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iOS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" altLang="ko-KR" sz="12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UI/UX </a:t>
                      </a:r>
                      <a:r>
                        <a:rPr lang="en" altLang="ko-KR" sz="1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인프라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68613"/>
            <a:ext cx="8642925" cy="47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755069" y="31385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수행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일정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818216-D5D2-A42E-F1D9-5C60142A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7118"/>
              </p:ext>
            </p:extLst>
          </p:nvPr>
        </p:nvGraphicFramePr>
        <p:xfrm>
          <a:off x="755069" y="1113645"/>
          <a:ext cx="7633862" cy="3073139"/>
        </p:xfrm>
        <a:graphic>
          <a:graphicData uri="http://schemas.openxmlformats.org/drawingml/2006/table">
            <a:tbl>
              <a:tblPr firstRow="1" bandRow="1">
                <a:tableStyleId>{EC8E13C1-B6B5-4A48-AD61-6D59A9098B99}</a:tableStyleId>
              </a:tblPr>
              <a:tblGrid>
                <a:gridCol w="961115">
                  <a:extLst>
                    <a:ext uri="{9D8B030D-6E8A-4147-A177-3AD203B41FA5}">
                      <a16:colId xmlns:a16="http://schemas.microsoft.com/office/drawing/2014/main" val="2616080630"/>
                    </a:ext>
                  </a:extLst>
                </a:gridCol>
                <a:gridCol w="1191357">
                  <a:extLst>
                    <a:ext uri="{9D8B030D-6E8A-4147-A177-3AD203B41FA5}">
                      <a16:colId xmlns:a16="http://schemas.microsoft.com/office/drawing/2014/main" val="2722889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2190618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53060514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789438750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44764821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887683478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435259266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27255204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1992706972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2861020324"/>
                    </a:ext>
                  </a:extLst>
                </a:gridCol>
                <a:gridCol w="548139">
                  <a:extLst>
                    <a:ext uri="{9D8B030D-6E8A-4147-A177-3AD203B41FA5}">
                      <a16:colId xmlns:a16="http://schemas.microsoft.com/office/drawing/2014/main" val="3080948574"/>
                    </a:ext>
                  </a:extLst>
                </a:gridCol>
              </a:tblGrid>
              <a:tr h="2054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2022.12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2023.1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2023.2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2023.3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2023.4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2023.5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2023.6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2023.7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2023.8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2023.9</a:t>
                      </a:r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52839"/>
                  </a:ext>
                </a:extLst>
              </a:tr>
              <a:tr h="219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 정의 및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문제정의 및 분석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183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명세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8483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및 계획서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8558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 및 </a:t>
                      </a:r>
                      <a:endParaRPr lang="en-US" altLang="ko-KR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구성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상세 설계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45918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시나리오 검토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71459"/>
                  </a:ext>
                </a:extLst>
              </a:tr>
              <a:tr h="21998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800" b="0" i="0" u="none" strike="noStrike" cap="none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세부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설계 및 구현</a:t>
                      </a:r>
                    </a:p>
                    <a:p>
                      <a:pPr algn="ctr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프로토타입 모델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960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 </a:t>
                      </a:r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Infra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10901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3684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개발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26389"/>
                  </a:ext>
                </a:extLst>
              </a:tr>
              <a:tr h="21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통합 테스트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947313"/>
                  </a:ext>
                </a:extLst>
              </a:tr>
              <a:tr h="219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시제품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9503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 및 출품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데모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8955"/>
                  </a:ext>
                </a:extLst>
              </a:tr>
              <a:tr h="219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8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625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5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713683" y="318779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깃허브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주소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8582B7-EFAD-9244-09FF-664F9D12F1D8}"/>
              </a:ext>
            </a:extLst>
          </p:cNvPr>
          <p:cNvSpPr/>
          <p:nvPr/>
        </p:nvSpPr>
        <p:spPr>
          <a:xfrm>
            <a:off x="2213683" y="1032377"/>
            <a:ext cx="4103018" cy="4425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1"/>
          </p:nvPr>
        </p:nvSpPr>
        <p:spPr>
          <a:xfrm>
            <a:off x="2340634" y="1073585"/>
            <a:ext cx="3893932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400" b="1" i="1" kern="0" spc="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https://github.com/tukcom2023CD/BOSS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grpSp>
        <p:nvGrpSpPr>
          <p:cNvPr id="53" name="Google Shape;1418;p36">
            <a:extLst>
              <a:ext uri="{FF2B5EF4-FFF2-40B4-BE49-F238E27FC236}">
                <a16:creationId xmlns:a16="http://schemas.microsoft.com/office/drawing/2014/main" id="{EDC4F9E8-F5D8-B467-B027-808509F8D6FB}"/>
              </a:ext>
            </a:extLst>
          </p:cNvPr>
          <p:cNvGrpSpPr/>
          <p:nvPr/>
        </p:nvGrpSpPr>
        <p:grpSpPr>
          <a:xfrm>
            <a:off x="7102703" y="3098102"/>
            <a:ext cx="1024007" cy="1046689"/>
            <a:chOff x="706675" y="-487312"/>
            <a:chExt cx="1519700" cy="1456125"/>
          </a:xfrm>
        </p:grpSpPr>
        <p:sp>
          <p:nvSpPr>
            <p:cNvPr id="54" name="Google Shape;1419;p36">
              <a:extLst>
                <a:ext uri="{FF2B5EF4-FFF2-40B4-BE49-F238E27FC236}">
                  <a16:creationId xmlns:a16="http://schemas.microsoft.com/office/drawing/2014/main" id="{079EEC22-8461-3835-4108-8E524441FCF2}"/>
                </a:ext>
              </a:extLst>
            </p:cNvPr>
            <p:cNvSpPr/>
            <p:nvPr/>
          </p:nvSpPr>
          <p:spPr>
            <a:xfrm>
              <a:off x="775850" y="-418237"/>
              <a:ext cx="1450525" cy="1387050"/>
            </a:xfrm>
            <a:custGeom>
              <a:avLst/>
              <a:gdLst/>
              <a:ahLst/>
              <a:cxnLst/>
              <a:rect l="l" t="t" r="r" b="b"/>
              <a:pathLst>
                <a:path w="58021" h="55482" extrusionOk="0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20;p36">
              <a:extLst>
                <a:ext uri="{FF2B5EF4-FFF2-40B4-BE49-F238E27FC236}">
                  <a16:creationId xmlns:a16="http://schemas.microsoft.com/office/drawing/2014/main" id="{23314B41-7825-310A-BDA2-EF831CD080DC}"/>
                </a:ext>
              </a:extLst>
            </p:cNvPr>
            <p:cNvSpPr/>
            <p:nvPr/>
          </p:nvSpPr>
          <p:spPr>
            <a:xfrm>
              <a:off x="706675" y="-487312"/>
              <a:ext cx="1450525" cy="1387300"/>
            </a:xfrm>
            <a:custGeom>
              <a:avLst/>
              <a:gdLst/>
              <a:ahLst/>
              <a:cxnLst/>
              <a:rect l="l" t="t" r="r" b="b"/>
              <a:pathLst>
                <a:path w="58021" h="55492" extrusionOk="0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21;p36">
              <a:extLst>
                <a:ext uri="{FF2B5EF4-FFF2-40B4-BE49-F238E27FC236}">
                  <a16:creationId xmlns:a16="http://schemas.microsoft.com/office/drawing/2014/main" id="{D721118F-F3A9-746C-ED34-F300D09F6C05}"/>
                </a:ext>
              </a:extLst>
            </p:cNvPr>
            <p:cNvSpPr/>
            <p:nvPr/>
          </p:nvSpPr>
          <p:spPr>
            <a:xfrm>
              <a:off x="985575" y="181438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22;p36">
              <a:extLst>
                <a:ext uri="{FF2B5EF4-FFF2-40B4-BE49-F238E27FC236}">
                  <a16:creationId xmlns:a16="http://schemas.microsoft.com/office/drawing/2014/main" id="{88CBC237-EA3C-390C-DAE6-288D3A73242D}"/>
                </a:ext>
              </a:extLst>
            </p:cNvPr>
            <p:cNvSpPr/>
            <p:nvPr/>
          </p:nvSpPr>
          <p:spPr>
            <a:xfrm>
              <a:off x="940875" y="158038"/>
              <a:ext cx="266525" cy="241400"/>
            </a:xfrm>
            <a:custGeom>
              <a:avLst/>
              <a:gdLst/>
              <a:ahLst/>
              <a:cxnLst/>
              <a:rect l="l" t="t" r="r" b="b"/>
              <a:pathLst>
                <a:path w="10661" h="9656" extrusionOk="0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23;p36">
              <a:extLst>
                <a:ext uri="{FF2B5EF4-FFF2-40B4-BE49-F238E27FC236}">
                  <a16:creationId xmlns:a16="http://schemas.microsoft.com/office/drawing/2014/main" id="{BF1068DB-4842-F8BD-4B9C-E1744F37919C}"/>
                </a:ext>
              </a:extLst>
            </p:cNvPr>
            <p:cNvSpPr/>
            <p:nvPr/>
          </p:nvSpPr>
          <p:spPr>
            <a:xfrm>
              <a:off x="925175" y="392263"/>
              <a:ext cx="194375" cy="190550"/>
            </a:xfrm>
            <a:custGeom>
              <a:avLst/>
              <a:gdLst/>
              <a:ahLst/>
              <a:cxnLst/>
              <a:rect l="l" t="t" r="r" b="b"/>
              <a:pathLst>
                <a:path w="7775" h="7622" extrusionOk="0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24;p36">
              <a:extLst>
                <a:ext uri="{FF2B5EF4-FFF2-40B4-BE49-F238E27FC236}">
                  <a16:creationId xmlns:a16="http://schemas.microsoft.com/office/drawing/2014/main" id="{9B3BD8BC-D33D-3F18-42F8-B22AFA92044B}"/>
                </a:ext>
              </a:extLst>
            </p:cNvPr>
            <p:cNvSpPr/>
            <p:nvPr/>
          </p:nvSpPr>
          <p:spPr>
            <a:xfrm>
              <a:off x="883650" y="371638"/>
              <a:ext cx="263350" cy="238625"/>
            </a:xfrm>
            <a:custGeom>
              <a:avLst/>
              <a:gdLst/>
              <a:ahLst/>
              <a:cxnLst/>
              <a:rect l="l" t="t" r="r" b="b"/>
              <a:pathLst>
                <a:path w="10534" h="9545" extrusionOk="0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25;p36">
              <a:extLst>
                <a:ext uri="{FF2B5EF4-FFF2-40B4-BE49-F238E27FC236}">
                  <a16:creationId xmlns:a16="http://schemas.microsoft.com/office/drawing/2014/main" id="{D4FE8F1D-A245-7B18-921F-54A5A14230B4}"/>
                </a:ext>
              </a:extLst>
            </p:cNvPr>
            <p:cNvSpPr/>
            <p:nvPr/>
          </p:nvSpPr>
          <p:spPr>
            <a:xfrm>
              <a:off x="964700" y="12138"/>
              <a:ext cx="419475" cy="739625"/>
            </a:xfrm>
            <a:custGeom>
              <a:avLst/>
              <a:gdLst/>
              <a:ahLst/>
              <a:cxnLst/>
              <a:rect l="l" t="t" r="r" b="b"/>
              <a:pathLst>
                <a:path w="16779" h="29585" extrusionOk="0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26;p36">
              <a:extLst>
                <a:ext uri="{FF2B5EF4-FFF2-40B4-BE49-F238E27FC236}">
                  <a16:creationId xmlns:a16="http://schemas.microsoft.com/office/drawing/2014/main" id="{DAEC2AEE-9168-2445-25AD-18AB316C2D80}"/>
                </a:ext>
              </a:extLst>
            </p:cNvPr>
            <p:cNvSpPr/>
            <p:nvPr/>
          </p:nvSpPr>
          <p:spPr>
            <a:xfrm>
              <a:off x="943850" y="-5812"/>
              <a:ext cx="461200" cy="777475"/>
            </a:xfrm>
            <a:custGeom>
              <a:avLst/>
              <a:gdLst/>
              <a:ahLst/>
              <a:cxnLst/>
              <a:rect l="l" t="t" r="r" b="b"/>
              <a:pathLst>
                <a:path w="18448" h="31099" extrusionOk="0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27;p36">
              <a:extLst>
                <a:ext uri="{FF2B5EF4-FFF2-40B4-BE49-F238E27FC236}">
                  <a16:creationId xmlns:a16="http://schemas.microsoft.com/office/drawing/2014/main" id="{8DB4DAA7-D9C9-F5A5-C005-CE86CAE9DBB9}"/>
                </a:ext>
              </a:extLst>
            </p:cNvPr>
            <p:cNvSpPr/>
            <p:nvPr/>
          </p:nvSpPr>
          <p:spPr>
            <a:xfrm>
              <a:off x="1436875" y="-268762"/>
              <a:ext cx="193275" cy="190550"/>
            </a:xfrm>
            <a:custGeom>
              <a:avLst/>
              <a:gdLst/>
              <a:ahLst/>
              <a:cxnLst/>
              <a:rect l="l" t="t" r="r" b="b"/>
              <a:pathLst>
                <a:path w="7731" h="7622" extrusionOk="0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8;p36">
              <a:extLst>
                <a:ext uri="{FF2B5EF4-FFF2-40B4-BE49-F238E27FC236}">
                  <a16:creationId xmlns:a16="http://schemas.microsoft.com/office/drawing/2014/main" id="{D3DF08A9-1E11-303D-E8BC-5831F913902C}"/>
                </a:ext>
              </a:extLst>
            </p:cNvPr>
            <p:cNvSpPr/>
            <p:nvPr/>
          </p:nvSpPr>
          <p:spPr>
            <a:xfrm>
              <a:off x="1395075" y="-289387"/>
              <a:ext cx="262525" cy="238625"/>
            </a:xfrm>
            <a:custGeom>
              <a:avLst/>
              <a:gdLst/>
              <a:ahLst/>
              <a:cxnLst/>
              <a:rect l="l" t="t" r="r" b="b"/>
              <a:pathLst>
                <a:path w="10501" h="9545" extrusionOk="0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1429;p36">
              <a:extLst>
                <a:ext uri="{FF2B5EF4-FFF2-40B4-BE49-F238E27FC236}">
                  <a16:creationId xmlns:a16="http://schemas.microsoft.com/office/drawing/2014/main" id="{6840FD10-39A6-39B5-51DA-E0CD11C64AB2}"/>
                </a:ext>
              </a:extLst>
            </p:cNvPr>
            <p:cNvSpPr/>
            <p:nvPr/>
          </p:nvSpPr>
          <p:spPr>
            <a:xfrm>
              <a:off x="1646600" y="-329962"/>
              <a:ext cx="194375" cy="191350"/>
            </a:xfrm>
            <a:custGeom>
              <a:avLst/>
              <a:gdLst/>
              <a:ahLst/>
              <a:cxnLst/>
              <a:rect l="l" t="t" r="r" b="b"/>
              <a:pathLst>
                <a:path w="7775" h="7654" extrusionOk="0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1430;p36">
              <a:extLst>
                <a:ext uri="{FF2B5EF4-FFF2-40B4-BE49-F238E27FC236}">
                  <a16:creationId xmlns:a16="http://schemas.microsoft.com/office/drawing/2014/main" id="{2575FD37-0A69-3F73-358E-4F77866C0F9A}"/>
                </a:ext>
              </a:extLst>
            </p:cNvPr>
            <p:cNvSpPr/>
            <p:nvPr/>
          </p:nvSpPr>
          <p:spPr>
            <a:xfrm>
              <a:off x="1608850" y="-348487"/>
              <a:ext cx="259575" cy="236225"/>
            </a:xfrm>
            <a:custGeom>
              <a:avLst/>
              <a:gdLst/>
              <a:ahLst/>
              <a:cxnLst/>
              <a:rect l="l" t="t" r="r" b="b"/>
              <a:pathLst>
                <a:path w="10383" h="9449" extrusionOk="0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1431;p36">
              <a:extLst>
                <a:ext uri="{FF2B5EF4-FFF2-40B4-BE49-F238E27FC236}">
                  <a16:creationId xmlns:a16="http://schemas.microsoft.com/office/drawing/2014/main" id="{D5294B9C-4932-DFF4-8A1A-7EE1E7D391F6}"/>
                </a:ext>
              </a:extLst>
            </p:cNvPr>
            <p:cNvSpPr/>
            <p:nvPr/>
          </p:nvSpPr>
          <p:spPr>
            <a:xfrm>
              <a:off x="1268875" y="-292062"/>
              <a:ext cx="745575" cy="417075"/>
            </a:xfrm>
            <a:custGeom>
              <a:avLst/>
              <a:gdLst/>
              <a:ahLst/>
              <a:cxnLst/>
              <a:rect l="l" t="t" r="r" b="b"/>
              <a:pathLst>
                <a:path w="29823" h="16683" extrusionOk="0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1432;p36">
              <a:extLst>
                <a:ext uri="{FF2B5EF4-FFF2-40B4-BE49-F238E27FC236}">
                  <a16:creationId xmlns:a16="http://schemas.microsoft.com/office/drawing/2014/main" id="{D4AEFD09-26B0-FFC2-9B46-C912B841B879}"/>
                </a:ext>
              </a:extLst>
            </p:cNvPr>
            <p:cNvSpPr/>
            <p:nvPr/>
          </p:nvSpPr>
          <p:spPr>
            <a:xfrm>
              <a:off x="1250200" y="-311587"/>
              <a:ext cx="787325" cy="455175"/>
            </a:xfrm>
            <a:custGeom>
              <a:avLst/>
              <a:gdLst/>
              <a:ahLst/>
              <a:cxnLst/>
              <a:rect l="l" t="t" r="r" b="b"/>
              <a:pathLst>
                <a:path w="31493" h="18207" extrusionOk="0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1433;p36">
              <a:extLst>
                <a:ext uri="{FF2B5EF4-FFF2-40B4-BE49-F238E27FC236}">
                  <a16:creationId xmlns:a16="http://schemas.microsoft.com/office/drawing/2014/main" id="{7FF81171-6CA7-615F-8B45-D2518CD3BD0F}"/>
                </a:ext>
              </a:extLst>
            </p:cNvPr>
            <p:cNvSpPr/>
            <p:nvPr/>
          </p:nvSpPr>
          <p:spPr>
            <a:xfrm>
              <a:off x="842875" y="-370812"/>
              <a:ext cx="1064250" cy="1045800"/>
            </a:xfrm>
            <a:custGeom>
              <a:avLst/>
              <a:gdLst/>
              <a:ahLst/>
              <a:cxnLst/>
              <a:rect l="l" t="t" r="r" b="b"/>
              <a:pathLst>
                <a:path w="42570" h="41832" extrusionOk="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1434;p36">
              <a:extLst>
                <a:ext uri="{FF2B5EF4-FFF2-40B4-BE49-F238E27FC236}">
                  <a16:creationId xmlns:a16="http://schemas.microsoft.com/office/drawing/2014/main" id="{844BED43-368F-0ECC-F5D7-448F31078A27}"/>
                </a:ext>
              </a:extLst>
            </p:cNvPr>
            <p:cNvSpPr/>
            <p:nvPr/>
          </p:nvSpPr>
          <p:spPr>
            <a:xfrm>
              <a:off x="819625" y="-389937"/>
              <a:ext cx="1109175" cy="1084750"/>
            </a:xfrm>
            <a:custGeom>
              <a:avLst/>
              <a:gdLst/>
              <a:ahLst/>
              <a:cxnLst/>
              <a:rect l="l" t="t" r="r" b="b"/>
              <a:pathLst>
                <a:path w="44367" h="43390" extrusionOk="0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1435;p36">
              <a:extLst>
                <a:ext uri="{FF2B5EF4-FFF2-40B4-BE49-F238E27FC236}">
                  <a16:creationId xmlns:a16="http://schemas.microsoft.com/office/drawing/2014/main" id="{88875739-3A4A-2A96-4DC9-A3E83D853D4C}"/>
                </a:ext>
              </a:extLst>
            </p:cNvPr>
            <p:cNvSpPr/>
            <p:nvPr/>
          </p:nvSpPr>
          <p:spPr>
            <a:xfrm>
              <a:off x="1609250" y="385463"/>
              <a:ext cx="403025" cy="396025"/>
            </a:xfrm>
            <a:custGeom>
              <a:avLst/>
              <a:gdLst/>
              <a:ahLst/>
              <a:cxnLst/>
              <a:rect l="l" t="t" r="r" b="b"/>
              <a:pathLst>
                <a:path w="16121" h="15841" extrusionOk="0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1436;p36">
              <a:extLst>
                <a:ext uri="{FF2B5EF4-FFF2-40B4-BE49-F238E27FC236}">
                  <a16:creationId xmlns:a16="http://schemas.microsoft.com/office/drawing/2014/main" id="{105416F4-DB0A-5D88-B4D8-225A9D1AFE84}"/>
                </a:ext>
              </a:extLst>
            </p:cNvPr>
            <p:cNvSpPr/>
            <p:nvPr/>
          </p:nvSpPr>
          <p:spPr>
            <a:xfrm>
              <a:off x="1588400" y="365938"/>
              <a:ext cx="445825" cy="435375"/>
            </a:xfrm>
            <a:custGeom>
              <a:avLst/>
              <a:gdLst/>
              <a:ahLst/>
              <a:cxnLst/>
              <a:rect l="l" t="t" r="r" b="b"/>
              <a:pathLst>
                <a:path w="17833" h="17415" extrusionOk="0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1437;p36">
              <a:extLst>
                <a:ext uri="{FF2B5EF4-FFF2-40B4-BE49-F238E27FC236}">
                  <a16:creationId xmlns:a16="http://schemas.microsoft.com/office/drawing/2014/main" id="{04B04745-1CC7-CE14-8A43-280E0D6F9C0E}"/>
                </a:ext>
              </a:extLst>
            </p:cNvPr>
            <p:cNvSpPr/>
            <p:nvPr/>
          </p:nvSpPr>
          <p:spPr>
            <a:xfrm>
              <a:off x="1229325" y="-83487"/>
              <a:ext cx="260275" cy="278425"/>
            </a:xfrm>
            <a:custGeom>
              <a:avLst/>
              <a:gdLst/>
              <a:ahLst/>
              <a:cxnLst/>
              <a:rect l="l" t="t" r="r" b="b"/>
              <a:pathLst>
                <a:path w="10411" h="11137" extrusionOk="0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1438;p36">
              <a:extLst>
                <a:ext uri="{FF2B5EF4-FFF2-40B4-BE49-F238E27FC236}">
                  <a16:creationId xmlns:a16="http://schemas.microsoft.com/office/drawing/2014/main" id="{F48E09B9-E9B0-83D7-1AA2-37FEABA47DAF}"/>
                </a:ext>
              </a:extLst>
            </p:cNvPr>
            <p:cNvSpPr/>
            <p:nvPr/>
          </p:nvSpPr>
          <p:spPr>
            <a:xfrm>
              <a:off x="1116250" y="-208662"/>
              <a:ext cx="102125" cy="104400"/>
            </a:xfrm>
            <a:custGeom>
              <a:avLst/>
              <a:gdLst/>
              <a:ahLst/>
              <a:cxnLst/>
              <a:rect l="l" t="t" r="r" b="b"/>
              <a:pathLst>
                <a:path w="4085" h="4176" extrusionOk="0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136;p15">
            <a:extLst>
              <a:ext uri="{FF2B5EF4-FFF2-40B4-BE49-F238E27FC236}">
                <a16:creationId xmlns:a16="http://schemas.microsoft.com/office/drawing/2014/main" id="{FBB3D748-CB22-9752-8107-D4244269D087}"/>
              </a:ext>
            </a:extLst>
          </p:cNvPr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92F32-2B2D-3A46-1EEF-A7460E20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96" y="1587211"/>
            <a:ext cx="5041192" cy="3021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AA0-9007-96CB-B5BE-9DB93AA52765}"/>
              </a:ext>
            </a:extLst>
          </p:cNvPr>
          <p:cNvSpPr txBox="1"/>
          <p:nvPr/>
        </p:nvSpPr>
        <p:spPr>
          <a:xfrm>
            <a:off x="1583669" y="2075039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+mj-ea"/>
                <a:ea typeface="+mj-ea"/>
              </a:rPr>
              <a:t>감사합니다</a:t>
            </a:r>
            <a:r>
              <a:rPr kumimoji="1" lang="en-US" altLang="ko-Kore-KR" sz="4000" b="1" dirty="0">
                <a:latin typeface="+mj-ea"/>
                <a:ea typeface="+mj-ea"/>
              </a:rPr>
              <a:t>.</a:t>
            </a:r>
            <a:endParaRPr kumimoji="1" lang="ko-Kore-KR" altLang="en-US" sz="4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7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900" y="1409050"/>
            <a:ext cx="6742727" cy="3288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7064909" y="1549101"/>
            <a:ext cx="708242" cy="510541"/>
            <a:chOff x="1389000" y="3536375"/>
            <a:chExt cx="2376650" cy="1713225"/>
          </a:xfrm>
        </p:grpSpPr>
        <p:sp>
          <p:nvSpPr>
            <p:cNvPr id="145" name="Google Shape;145;p16"/>
            <p:cNvSpPr/>
            <p:nvPr/>
          </p:nvSpPr>
          <p:spPr>
            <a:xfrm>
              <a:off x="1440775" y="3587875"/>
              <a:ext cx="2324875" cy="1661725"/>
            </a:xfrm>
            <a:custGeom>
              <a:avLst/>
              <a:gdLst/>
              <a:ahLst/>
              <a:cxnLst/>
              <a:rect l="l" t="t" r="r" b="b"/>
              <a:pathLst>
                <a:path w="92995" h="66469" extrusionOk="0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89000" y="3536375"/>
              <a:ext cx="2325725" cy="1662150"/>
            </a:xfrm>
            <a:custGeom>
              <a:avLst/>
              <a:gdLst/>
              <a:ahLst/>
              <a:cxnLst/>
              <a:rect l="l" t="t" r="r" b="b"/>
              <a:pathLst>
                <a:path w="93029" h="66486" extrusionOk="0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98350" y="4246250"/>
              <a:ext cx="574250" cy="652925"/>
            </a:xfrm>
            <a:custGeom>
              <a:avLst/>
              <a:gdLst/>
              <a:ahLst/>
              <a:cxnLst/>
              <a:rect l="l" t="t" r="r" b="b"/>
              <a:pathLst>
                <a:path w="22970" h="26117" extrusionOk="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998350" y="4245575"/>
              <a:ext cx="504425" cy="152675"/>
            </a:xfrm>
            <a:custGeom>
              <a:avLst/>
              <a:gdLst/>
              <a:ahLst/>
              <a:cxnLst/>
              <a:rect l="l" t="t" r="r" b="b"/>
              <a:pathLst>
                <a:path w="20177" h="6107" extrusionOk="0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011475" y="4259425"/>
              <a:ext cx="491300" cy="137175"/>
            </a:xfrm>
            <a:custGeom>
              <a:avLst/>
              <a:gdLst/>
              <a:ahLst/>
              <a:cxnLst/>
              <a:rect l="l" t="t" r="r" b="b"/>
              <a:pathLst>
                <a:path w="19652" h="5487" extrusionOk="0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998350" y="4241325"/>
              <a:ext cx="504425" cy="156925"/>
            </a:xfrm>
            <a:custGeom>
              <a:avLst/>
              <a:gdLst/>
              <a:ahLst/>
              <a:cxnLst/>
              <a:rect l="l" t="t" r="r" b="b"/>
              <a:pathLst>
                <a:path w="20177" h="6277" fill="none" extrusionOk="0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069000" y="4746550"/>
              <a:ext cx="504425" cy="153475"/>
            </a:xfrm>
            <a:custGeom>
              <a:avLst/>
              <a:gdLst/>
              <a:ahLst/>
              <a:cxnLst/>
              <a:rect l="l" t="t" r="r" b="b"/>
              <a:pathLst>
                <a:path w="20177" h="6139" extrusionOk="0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088700" y="448695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157700" y="4477100"/>
              <a:ext cx="4150" cy="27950"/>
            </a:xfrm>
            <a:custGeom>
              <a:avLst/>
              <a:gdLst/>
              <a:ahLst/>
              <a:cxnLst/>
              <a:rect l="l" t="t" r="r" b="b"/>
              <a:pathLst>
                <a:path w="166" h="1118" fill="none" extrusionOk="0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98800" y="4470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25675" y="44812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100200" y="44877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38000" y="44828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170850" y="4477900"/>
              <a:ext cx="8250" cy="850"/>
            </a:xfrm>
            <a:custGeom>
              <a:avLst/>
              <a:gdLst/>
              <a:ahLst/>
              <a:cxnLst/>
              <a:rect l="l" t="t" r="r" b="b"/>
              <a:pathLst>
                <a:path w="330" h="34" fill="none" extrusionOk="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101850" y="4500100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126500" y="4502550"/>
              <a:ext cx="21375" cy="3325"/>
            </a:xfrm>
            <a:custGeom>
              <a:avLst/>
              <a:gdLst/>
              <a:ahLst/>
              <a:cxnLst/>
              <a:rect l="l" t="t" r="r" b="b"/>
              <a:pathLst>
                <a:path w="855" h="133" fill="none" extrusionOk="0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176600" y="4486950"/>
              <a:ext cx="14000" cy="11525"/>
            </a:xfrm>
            <a:custGeom>
              <a:avLst/>
              <a:gdLst/>
              <a:ahLst/>
              <a:cxnLst/>
              <a:rect l="l" t="t" r="r" b="b"/>
              <a:pathLst>
                <a:path w="560" h="461" fill="none" extrusionOk="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212750" y="447052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81750" y="454445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350775" y="453460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91850" y="45288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3318725" y="453952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295725" y="456500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333525" y="4560875"/>
              <a:ext cx="8225" cy="850"/>
            </a:xfrm>
            <a:custGeom>
              <a:avLst/>
              <a:gdLst/>
              <a:ahLst/>
              <a:cxnLst/>
              <a:rect l="l" t="t" r="r" b="b"/>
              <a:pathLst>
                <a:path w="329" h="34" fill="none" extrusionOk="0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367200" y="45559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294075" y="4552675"/>
              <a:ext cx="13175" cy="1650"/>
            </a:xfrm>
            <a:custGeom>
              <a:avLst/>
              <a:gdLst/>
              <a:ahLst/>
              <a:cxnLst/>
              <a:rect l="l" t="t" r="r" b="b"/>
              <a:pathLst>
                <a:path w="527" h="66" fill="none" extrusionOk="0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317075" y="45411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368850" y="4534600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405800" y="4528025"/>
              <a:ext cx="19750" cy="23025"/>
            </a:xfrm>
            <a:custGeom>
              <a:avLst/>
              <a:gdLst/>
              <a:ahLst/>
              <a:cxnLst/>
              <a:rect l="l" t="t" r="r" b="b"/>
              <a:pathLst>
                <a:path w="790" h="921" fill="none" extrusionOk="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41500" y="45502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172500" y="4560875"/>
              <a:ext cx="4125" cy="27975"/>
            </a:xfrm>
            <a:custGeom>
              <a:avLst/>
              <a:gdLst/>
              <a:ahLst/>
              <a:cxnLst/>
              <a:rect l="l" t="t" r="r" b="b"/>
              <a:pathLst>
                <a:path w="165" h="1119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0600" y="4566625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04550" y="45559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220975" y="4576500"/>
              <a:ext cx="13150" cy="1650"/>
            </a:xfrm>
            <a:custGeom>
              <a:avLst/>
              <a:gdLst/>
              <a:ahLst/>
              <a:cxnLst/>
              <a:rect l="l" t="t" r="r" b="b"/>
              <a:pathLst>
                <a:path w="526" h="66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188925" y="45822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155250" y="4587175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219325" y="4563350"/>
              <a:ext cx="13175" cy="2475"/>
            </a:xfrm>
            <a:custGeom>
              <a:avLst/>
              <a:gdLst/>
              <a:ahLst/>
              <a:cxnLst/>
              <a:rect l="l" t="t" r="r" b="b"/>
              <a:pathLst>
                <a:path w="527" h="99" fill="none" extrusionOk="0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86475" y="4560050"/>
              <a:ext cx="20550" cy="3325"/>
            </a:xfrm>
            <a:custGeom>
              <a:avLst/>
              <a:gdLst/>
              <a:ahLst/>
              <a:cxnLst/>
              <a:rect l="l" t="t" r="r" b="b"/>
              <a:pathLst>
                <a:path w="822" h="133" fill="none" extrusionOk="0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143750" y="4567450"/>
              <a:ext cx="13975" cy="11525"/>
            </a:xfrm>
            <a:custGeom>
              <a:avLst/>
              <a:gdLst/>
              <a:ahLst/>
              <a:cxnLst/>
              <a:rect l="l" t="t" r="r" b="b"/>
              <a:pathLst>
                <a:path w="559" h="461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101025" y="4572375"/>
              <a:ext cx="20575" cy="23025"/>
            </a:xfrm>
            <a:custGeom>
              <a:avLst/>
              <a:gdLst/>
              <a:ahLst/>
              <a:cxnLst/>
              <a:rect l="l" t="t" r="r" b="b"/>
              <a:pathLst>
                <a:path w="823" h="921" fill="none" extrusionOk="0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113350" y="4614275"/>
              <a:ext cx="322050" cy="53425"/>
            </a:xfrm>
            <a:custGeom>
              <a:avLst/>
              <a:gdLst/>
              <a:ahLst/>
              <a:cxnLst/>
              <a:rect l="l" t="t" r="r" b="b"/>
              <a:pathLst>
                <a:path w="12882" h="2137" fill="none" extrusionOk="0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119925" y="4672600"/>
              <a:ext cx="213625" cy="37000"/>
            </a:xfrm>
            <a:custGeom>
              <a:avLst/>
              <a:gdLst/>
              <a:ahLst/>
              <a:cxnLst/>
              <a:rect l="l" t="t" r="r" b="b"/>
              <a:pathLst>
                <a:path w="8545" h="1480" fill="none" extrusionOk="0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10725" y="4678350"/>
              <a:ext cx="67400" cy="30425"/>
            </a:xfrm>
            <a:custGeom>
              <a:avLst/>
              <a:gdLst/>
              <a:ahLst/>
              <a:cxnLst/>
              <a:rect l="l" t="t" r="r" b="b"/>
              <a:pathLst>
                <a:path w="2696" h="1217" fill="none" extrusionOk="0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862200" y="4318550"/>
              <a:ext cx="1215025" cy="746750"/>
            </a:xfrm>
            <a:custGeom>
              <a:avLst/>
              <a:gdLst/>
              <a:ahLst/>
              <a:cxnLst/>
              <a:rect l="l" t="t" r="r" b="b"/>
              <a:pathLst>
                <a:path w="48601" h="29870" extrusionOk="0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862200" y="4317875"/>
              <a:ext cx="1145200" cy="247150"/>
            </a:xfrm>
            <a:custGeom>
              <a:avLst/>
              <a:gdLst/>
              <a:ahLst/>
              <a:cxnLst/>
              <a:rect l="l" t="t" r="r" b="b"/>
              <a:pathLst>
                <a:path w="45808" h="9886" extrusionOk="0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75350" y="4331725"/>
              <a:ext cx="1132050" cy="230825"/>
            </a:xfrm>
            <a:custGeom>
              <a:avLst/>
              <a:gdLst/>
              <a:ahLst/>
              <a:cxnLst/>
              <a:rect l="l" t="t" r="r" b="b"/>
              <a:pathLst>
                <a:path w="45282" h="9233" extrusionOk="0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932025" y="4818025"/>
              <a:ext cx="1145200" cy="247125"/>
            </a:xfrm>
            <a:custGeom>
              <a:avLst/>
              <a:gdLst/>
              <a:ahLst/>
              <a:cxnLst/>
              <a:rect l="l" t="t" r="r" b="b"/>
              <a:pathLst>
                <a:path w="45808" h="9885" extrusionOk="0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862200" y="4313600"/>
              <a:ext cx="1145200" cy="251425"/>
            </a:xfrm>
            <a:custGeom>
              <a:avLst/>
              <a:gdLst/>
              <a:ahLst/>
              <a:cxnLst/>
              <a:rect l="l" t="t" r="r" b="b"/>
              <a:pathLst>
                <a:path w="45808" h="10057" fill="none" extrusionOk="0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950925" y="4642200"/>
              <a:ext cx="64925" cy="63300"/>
            </a:xfrm>
            <a:custGeom>
              <a:avLst/>
              <a:gdLst/>
              <a:ahLst/>
              <a:cxnLst/>
              <a:rect l="l" t="t" r="r" b="b"/>
              <a:pathLst>
                <a:path w="2597" h="2532" extrusionOk="0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34725" y="4634000"/>
              <a:ext cx="55875" cy="60825"/>
            </a:xfrm>
            <a:custGeom>
              <a:avLst/>
              <a:gdLst/>
              <a:ahLst/>
              <a:cxnLst/>
              <a:rect l="l" t="t" r="r" b="b"/>
              <a:pathLst>
                <a:path w="2235" h="2433" extrusionOk="0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01250" y="4624650"/>
              <a:ext cx="53425" cy="58650"/>
            </a:xfrm>
            <a:custGeom>
              <a:avLst/>
              <a:gdLst/>
              <a:ahLst/>
              <a:cxnLst/>
              <a:rect l="l" t="t" r="r" b="b"/>
              <a:pathLst>
                <a:path w="2137" h="2346" extrusionOk="0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70275" y="4614800"/>
              <a:ext cx="53400" cy="58650"/>
            </a:xfrm>
            <a:custGeom>
              <a:avLst/>
              <a:gdLst/>
              <a:ahLst/>
              <a:cxnLst/>
              <a:rect l="l" t="t" r="r" b="b"/>
              <a:pathLst>
                <a:path w="2136" h="2346" extrusionOk="0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236800" y="4606875"/>
              <a:ext cx="21400" cy="56725"/>
            </a:xfrm>
            <a:custGeom>
              <a:avLst/>
              <a:gdLst/>
              <a:ahLst/>
              <a:cxnLst/>
              <a:rect l="l" t="t" r="r" b="b"/>
              <a:pathLst>
                <a:path w="856" h="2269" extrusionOk="0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273775" y="4599775"/>
              <a:ext cx="53425" cy="58900"/>
            </a:xfrm>
            <a:custGeom>
              <a:avLst/>
              <a:gdLst/>
              <a:ahLst/>
              <a:cxnLst/>
              <a:rect l="l" t="t" r="r" b="b"/>
              <a:pathLst>
                <a:path w="2137" h="2356" extrusionOk="0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010075" y="4840800"/>
              <a:ext cx="48500" cy="60425"/>
            </a:xfrm>
            <a:custGeom>
              <a:avLst/>
              <a:gdLst/>
              <a:ahLst/>
              <a:cxnLst/>
              <a:rect l="l" t="t" r="r" b="b"/>
              <a:pathLst>
                <a:path w="1940" h="2417" extrusionOk="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72500" y="4830325"/>
              <a:ext cx="44400" cy="62275"/>
            </a:xfrm>
            <a:custGeom>
              <a:avLst/>
              <a:gdLst/>
              <a:ahLst/>
              <a:cxnLst/>
              <a:rect l="l" t="t" r="r" b="b"/>
              <a:pathLst>
                <a:path w="1776" h="2491" extrusionOk="0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91475" y="4569925"/>
              <a:ext cx="41925" cy="56700"/>
            </a:xfrm>
            <a:custGeom>
              <a:avLst/>
              <a:gdLst/>
              <a:ahLst/>
              <a:cxnLst/>
              <a:rect l="l" t="t" r="r" b="b"/>
              <a:pathLst>
                <a:path w="1677" h="2268" extrusionOk="0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545700" y="4558925"/>
              <a:ext cx="55875" cy="57350"/>
            </a:xfrm>
            <a:custGeom>
              <a:avLst/>
              <a:gdLst/>
              <a:ahLst/>
              <a:cxnLst/>
              <a:rect l="l" t="t" r="r" b="b"/>
              <a:pathLst>
                <a:path w="2235" h="2294" extrusionOk="0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617975" y="4546100"/>
              <a:ext cx="54250" cy="61625"/>
            </a:xfrm>
            <a:custGeom>
              <a:avLst/>
              <a:gdLst/>
              <a:ahLst/>
              <a:cxnLst/>
              <a:rect l="l" t="t" r="r" b="b"/>
              <a:pathLst>
                <a:path w="2170" h="2465" extrusionOk="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687800" y="4539200"/>
              <a:ext cx="52625" cy="58675"/>
            </a:xfrm>
            <a:custGeom>
              <a:avLst/>
              <a:gdLst/>
              <a:ahLst/>
              <a:cxnLst/>
              <a:rect l="l" t="t" r="r" b="b"/>
              <a:pathLst>
                <a:path w="2105" h="2347" extrusionOk="0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755175" y="4528350"/>
              <a:ext cx="55875" cy="57525"/>
            </a:xfrm>
            <a:custGeom>
              <a:avLst/>
              <a:gdLst/>
              <a:ahLst/>
              <a:cxnLst/>
              <a:rect l="l" t="t" r="r" b="b"/>
              <a:pathLst>
                <a:path w="2235" h="2301" extrusionOk="0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27475" y="4515700"/>
              <a:ext cx="54225" cy="61625"/>
            </a:xfrm>
            <a:custGeom>
              <a:avLst/>
              <a:gdLst/>
              <a:ahLst/>
              <a:cxnLst/>
              <a:rect l="l" t="t" r="r" b="b"/>
              <a:pathLst>
                <a:path w="2169" h="2465" extrusionOk="0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85500" y="4608525"/>
              <a:ext cx="24675" cy="32900"/>
            </a:xfrm>
            <a:custGeom>
              <a:avLst/>
              <a:gdLst/>
              <a:ahLst/>
              <a:cxnLst/>
              <a:rect l="l" t="t" r="r" b="b"/>
              <a:pathLst>
                <a:path w="987" h="1316" extrusionOk="0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414250" y="4605250"/>
              <a:ext cx="30425" cy="32050"/>
            </a:xfrm>
            <a:custGeom>
              <a:avLst/>
              <a:gdLst/>
              <a:ahLst/>
              <a:cxnLst/>
              <a:rect l="l" t="t" r="r" b="b"/>
              <a:pathLst>
                <a:path w="1217" h="1282" extrusionOk="0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82950" y="47720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051975" y="4762150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093875" y="4756400"/>
              <a:ext cx="3300" cy="27950"/>
            </a:xfrm>
            <a:custGeom>
              <a:avLst/>
              <a:gdLst/>
              <a:ahLst/>
              <a:cxnLst/>
              <a:rect l="l" t="t" r="r" b="b"/>
              <a:pathLst>
                <a:path w="132" h="1118" fill="none" extrusionOk="0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019925" y="4766250"/>
              <a:ext cx="4950" cy="28775"/>
            </a:xfrm>
            <a:custGeom>
              <a:avLst/>
              <a:gdLst/>
              <a:ahLst/>
              <a:cxnLst/>
              <a:rect l="l" t="t" r="r" b="b"/>
              <a:pathLst>
                <a:path w="198" h="1151" fill="none" extrusionOk="0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994450" y="477282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032250" y="47679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065925" y="476380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996100" y="4785975"/>
              <a:ext cx="13175" cy="1675"/>
            </a:xfrm>
            <a:custGeom>
              <a:avLst/>
              <a:gdLst/>
              <a:ahLst/>
              <a:cxnLst/>
              <a:rect l="l" t="t" r="r" b="b"/>
              <a:pathLst>
                <a:path w="527" h="67" fill="none" extrusionOk="0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021575" y="4788450"/>
              <a:ext cx="20550" cy="2475"/>
            </a:xfrm>
            <a:custGeom>
              <a:avLst/>
              <a:gdLst/>
              <a:ahLst/>
              <a:cxnLst/>
              <a:rect l="l" t="t" r="r" b="b"/>
              <a:pathLst>
                <a:path w="822" h="99" fill="none" extrusionOk="0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070850" y="4772825"/>
              <a:ext cx="14000" cy="10700"/>
            </a:xfrm>
            <a:custGeom>
              <a:avLst/>
              <a:gdLst/>
              <a:ahLst/>
              <a:cxnLst/>
              <a:rect l="l" t="t" r="r" b="b"/>
              <a:pathLst>
                <a:path w="560" h="428" fill="none" extrusionOk="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107000" y="4756400"/>
              <a:ext cx="20575" cy="22200"/>
            </a:xfrm>
            <a:custGeom>
              <a:avLst/>
              <a:gdLst/>
              <a:ahLst/>
              <a:cxnLst/>
              <a:rect l="l" t="t" r="r" b="b"/>
              <a:pathLst>
                <a:path w="823" h="888" fill="none" extrusionOk="0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627850" y="4677525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696850" y="4667675"/>
              <a:ext cx="4125" cy="28775"/>
            </a:xfrm>
            <a:custGeom>
              <a:avLst/>
              <a:gdLst/>
              <a:ahLst/>
              <a:cxnLst/>
              <a:rect l="l" t="t" r="r" b="b"/>
              <a:pathLst>
                <a:path w="165" h="1151" fill="none" extrusionOk="0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737925" y="4661925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664800" y="4672600"/>
              <a:ext cx="4150" cy="28775"/>
            </a:xfrm>
            <a:custGeom>
              <a:avLst/>
              <a:gdLst/>
              <a:ahLst/>
              <a:cxnLst/>
              <a:rect l="l" t="t" r="r" b="b"/>
              <a:pathLst>
                <a:path w="166" h="1151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641800" y="4698075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679600" y="4693975"/>
              <a:ext cx="8225" cy="1650"/>
            </a:xfrm>
            <a:custGeom>
              <a:avLst/>
              <a:gdLst/>
              <a:ahLst/>
              <a:cxnLst/>
              <a:rect l="l" t="t" r="r" b="b"/>
              <a:pathLst>
                <a:path w="329" h="66" fill="none" extrusionOk="0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713275" y="4689050"/>
              <a:ext cx="7425" cy="825"/>
            </a:xfrm>
            <a:custGeom>
              <a:avLst/>
              <a:gdLst/>
              <a:ahLst/>
              <a:cxnLst/>
              <a:rect l="l" t="t" r="r" b="b"/>
              <a:pathLst>
                <a:path w="297" h="33" fill="none" extrusionOk="0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640175" y="4685750"/>
              <a:ext cx="13150" cy="2500"/>
            </a:xfrm>
            <a:custGeom>
              <a:avLst/>
              <a:gdLst/>
              <a:ahLst/>
              <a:cxnLst/>
              <a:rect l="l" t="t" r="r" b="b"/>
              <a:pathLst>
                <a:path w="526" h="100" fill="none" extrusionOk="0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2663175" y="4674250"/>
              <a:ext cx="20550" cy="3300"/>
            </a:xfrm>
            <a:custGeom>
              <a:avLst/>
              <a:gdLst/>
              <a:ahLst/>
              <a:cxnLst/>
              <a:rect l="l" t="t" r="r" b="b"/>
              <a:pathLst>
                <a:path w="822" h="132" fill="none" extrusionOk="0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14925" y="4667675"/>
              <a:ext cx="11525" cy="13175"/>
            </a:xfrm>
            <a:custGeom>
              <a:avLst/>
              <a:gdLst/>
              <a:ahLst/>
              <a:cxnLst/>
              <a:rect l="l" t="t" r="r" b="b"/>
              <a:pathLst>
                <a:path w="461" h="527" fill="none" extrusionOk="0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2751900" y="4661100"/>
              <a:ext cx="19725" cy="23025"/>
            </a:xfrm>
            <a:custGeom>
              <a:avLst/>
              <a:gdLst/>
              <a:ahLst/>
              <a:cxnLst/>
              <a:rect l="l" t="t" r="r" b="b"/>
              <a:pathLst>
                <a:path w="789" h="921" fill="none" extrusionOk="0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40250" y="44959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017475" y="4484475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064300" y="4477900"/>
              <a:ext cx="4950" cy="32075"/>
            </a:xfrm>
            <a:custGeom>
              <a:avLst/>
              <a:gdLst/>
              <a:ahLst/>
              <a:cxnLst/>
              <a:rect l="l" t="t" r="r" b="b"/>
              <a:pathLst>
                <a:path w="198" h="1283" fill="none" extrusionOk="0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99400" y="4487775"/>
              <a:ext cx="4950" cy="32050"/>
            </a:xfrm>
            <a:custGeom>
              <a:avLst/>
              <a:gdLst/>
              <a:ahLst/>
              <a:cxnLst/>
              <a:rect l="l" t="t" r="r" b="b"/>
              <a:pathLst>
                <a:path w="198" h="1282" fill="none" extrusionOk="0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55850" y="4519800"/>
              <a:ext cx="14800" cy="1675"/>
            </a:xfrm>
            <a:custGeom>
              <a:avLst/>
              <a:gdLst/>
              <a:ahLst/>
              <a:cxnLst/>
              <a:rect l="l" t="t" r="r" b="b"/>
              <a:pathLst>
                <a:path w="592" h="67" fill="none" extrusionOk="0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036350" y="4508300"/>
              <a:ext cx="9075" cy="1675"/>
            </a:xfrm>
            <a:custGeom>
              <a:avLst/>
              <a:gdLst/>
              <a:ahLst/>
              <a:cxnLst/>
              <a:rect l="l" t="t" r="r" b="b"/>
              <a:pathLst>
                <a:path w="363" h="67" fill="none" extrusionOk="0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54200" y="4505025"/>
              <a:ext cx="14825" cy="2475"/>
            </a:xfrm>
            <a:custGeom>
              <a:avLst/>
              <a:gdLst/>
              <a:ahLst/>
              <a:cxnLst/>
              <a:rect l="l" t="t" r="r" b="b"/>
              <a:pathLst>
                <a:path w="593" h="99" fill="none" extrusionOk="0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82950" y="4514875"/>
              <a:ext cx="23025" cy="3325"/>
            </a:xfrm>
            <a:custGeom>
              <a:avLst/>
              <a:gdLst/>
              <a:ahLst/>
              <a:cxnLst/>
              <a:rect l="l" t="t" r="r" b="b"/>
              <a:pathLst>
                <a:path w="921" h="133" fill="none" extrusionOk="0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2079900" y="4477100"/>
              <a:ext cx="23025" cy="26300"/>
            </a:xfrm>
            <a:custGeom>
              <a:avLst/>
              <a:gdLst/>
              <a:ahLst/>
              <a:cxnLst/>
              <a:rect l="l" t="t" r="r" b="b"/>
              <a:pathLst>
                <a:path w="921" h="1052" fill="none" extrusionOk="0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425750" y="4707100"/>
              <a:ext cx="4125" cy="28800"/>
            </a:xfrm>
            <a:custGeom>
              <a:avLst/>
              <a:gdLst/>
              <a:ahLst/>
              <a:cxnLst/>
              <a:rect l="l" t="t" r="r" b="b"/>
              <a:pathLst>
                <a:path w="165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356750" y="471780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314850" y="4723550"/>
              <a:ext cx="4125" cy="27950"/>
            </a:xfrm>
            <a:custGeom>
              <a:avLst/>
              <a:gdLst/>
              <a:ahLst/>
              <a:cxnLst/>
              <a:rect l="l" t="t" r="r" b="b"/>
              <a:pathLst>
                <a:path w="165" h="1118" fill="none" extrusionOk="0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387950" y="4712850"/>
              <a:ext cx="4150" cy="28800"/>
            </a:xfrm>
            <a:custGeom>
              <a:avLst/>
              <a:gdLst/>
              <a:ahLst/>
              <a:cxnLst/>
              <a:rect l="l" t="t" r="r" b="b"/>
              <a:pathLst>
                <a:path w="166" h="1152" fill="none" extrusionOk="0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405225" y="4733400"/>
              <a:ext cx="13150" cy="1675"/>
            </a:xfrm>
            <a:custGeom>
              <a:avLst/>
              <a:gdLst/>
              <a:ahLst/>
              <a:cxnLst/>
              <a:rect l="l" t="t" r="r" b="b"/>
              <a:pathLst>
                <a:path w="526" h="67" fill="none" extrusionOk="0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373175" y="4739150"/>
              <a:ext cx="7425" cy="850"/>
            </a:xfrm>
            <a:custGeom>
              <a:avLst/>
              <a:gdLst/>
              <a:ahLst/>
              <a:cxnLst/>
              <a:rect l="l" t="t" r="r" b="b"/>
              <a:pathLst>
                <a:path w="297" h="34" fill="none" extrusionOk="0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39500" y="4743250"/>
              <a:ext cx="7400" cy="1675"/>
            </a:xfrm>
            <a:custGeom>
              <a:avLst/>
              <a:gdLst/>
              <a:ahLst/>
              <a:cxnLst/>
              <a:rect l="l" t="t" r="r" b="b"/>
              <a:pathLst>
                <a:path w="296" h="67" fill="none" extrusionOk="0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403575" y="4720250"/>
              <a:ext cx="13175" cy="2500"/>
            </a:xfrm>
            <a:custGeom>
              <a:avLst/>
              <a:gdLst/>
              <a:ahLst/>
              <a:cxnLst/>
              <a:rect l="l" t="t" r="r" b="b"/>
              <a:pathLst>
                <a:path w="527" h="100" fill="none" extrusionOk="0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70700" y="4716975"/>
              <a:ext cx="20575" cy="3300"/>
            </a:xfrm>
            <a:custGeom>
              <a:avLst/>
              <a:gdLst/>
              <a:ahLst/>
              <a:cxnLst/>
              <a:rect l="l" t="t" r="r" b="b"/>
              <a:pathLst>
                <a:path w="823" h="132" fill="none" extrusionOk="0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328000" y="4724350"/>
              <a:ext cx="13975" cy="11550"/>
            </a:xfrm>
            <a:custGeom>
              <a:avLst/>
              <a:gdLst/>
              <a:ahLst/>
              <a:cxnLst/>
              <a:rect l="l" t="t" r="r" b="b"/>
              <a:pathLst>
                <a:path w="559" h="462" fill="none" extrusionOk="0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285275" y="4729300"/>
              <a:ext cx="20550" cy="23025"/>
            </a:xfrm>
            <a:custGeom>
              <a:avLst/>
              <a:gdLst/>
              <a:ahLst/>
              <a:cxnLst/>
              <a:rect l="l" t="t" r="r" b="b"/>
              <a:pathLst>
                <a:path w="822" h="921" fill="none" extrusionOk="0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12375" y="47933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318950" y="48352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649200" y="4744075"/>
              <a:ext cx="117500" cy="17275"/>
            </a:xfrm>
            <a:custGeom>
              <a:avLst/>
              <a:gdLst/>
              <a:ahLst/>
              <a:cxnLst/>
              <a:rect l="l" t="t" r="r" b="b"/>
              <a:pathLst>
                <a:path w="4700" h="691" fill="none" extrusionOk="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55775" y="4785975"/>
              <a:ext cx="116675" cy="17275"/>
            </a:xfrm>
            <a:custGeom>
              <a:avLst/>
              <a:gdLst/>
              <a:ahLst/>
              <a:cxnLst/>
              <a:rect l="l" t="t" r="r" b="b"/>
              <a:pathLst>
                <a:path w="4667" h="691" fill="none" extrusionOk="0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012300" y="4401500"/>
              <a:ext cx="68225" cy="412425"/>
            </a:xfrm>
            <a:custGeom>
              <a:avLst/>
              <a:gdLst/>
              <a:ahLst/>
              <a:cxnLst/>
              <a:rect l="l" t="t" r="r" b="b"/>
              <a:pathLst>
                <a:path w="2729" h="16497" extrusionOk="0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875350" y="4567450"/>
              <a:ext cx="68200" cy="412425"/>
            </a:xfrm>
            <a:custGeom>
              <a:avLst/>
              <a:gdLst/>
              <a:ahLst/>
              <a:cxnLst/>
              <a:rect l="l" t="t" r="r" b="b"/>
              <a:pathLst>
                <a:path w="2728" h="16497" extrusionOk="0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504625" y="3670025"/>
              <a:ext cx="717200" cy="728825"/>
            </a:xfrm>
            <a:custGeom>
              <a:avLst/>
              <a:gdLst/>
              <a:ahLst/>
              <a:cxnLst/>
              <a:rect l="l" t="t" r="r" b="b"/>
              <a:pathLst>
                <a:path w="28688" h="29153" extrusionOk="0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3800" y="3668400"/>
              <a:ext cx="454300" cy="324025"/>
            </a:xfrm>
            <a:custGeom>
              <a:avLst/>
              <a:gdLst/>
              <a:ahLst/>
              <a:cxnLst/>
              <a:rect l="l" t="t" r="r" b="b"/>
              <a:pathLst>
                <a:path w="18172" h="12961" extrusionOk="0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18575" y="3678350"/>
              <a:ext cx="439525" cy="308325"/>
            </a:xfrm>
            <a:custGeom>
              <a:avLst/>
              <a:gdLst/>
              <a:ahLst/>
              <a:cxnLst/>
              <a:rect l="l" t="t" r="r" b="b"/>
              <a:pathLst>
                <a:path w="17581" h="12333" extrusionOk="0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503800" y="3659700"/>
              <a:ext cx="454300" cy="332725"/>
            </a:xfrm>
            <a:custGeom>
              <a:avLst/>
              <a:gdLst/>
              <a:ahLst/>
              <a:cxnLst/>
              <a:rect l="l" t="t" r="r" b="b"/>
              <a:pathLst>
                <a:path w="18172" h="13309" fill="none" extrusionOk="0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767500" y="4077025"/>
              <a:ext cx="455125" cy="324250"/>
            </a:xfrm>
            <a:custGeom>
              <a:avLst/>
              <a:gdLst/>
              <a:ahLst/>
              <a:cxnLst/>
              <a:rect l="l" t="t" r="r" b="b"/>
              <a:pathLst>
                <a:path w="18205" h="12970" extrusionOk="0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648375" y="4038400"/>
              <a:ext cx="15650" cy="24675"/>
            </a:xfrm>
            <a:custGeom>
              <a:avLst/>
              <a:gdLst/>
              <a:ahLst/>
              <a:cxnLst/>
              <a:rect l="l" t="t" r="r" b="b"/>
              <a:pathLst>
                <a:path w="626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706700" y="4000625"/>
              <a:ext cx="15650" cy="24650"/>
            </a:xfrm>
            <a:custGeom>
              <a:avLst/>
              <a:gdLst/>
              <a:ahLst/>
              <a:cxnLst/>
              <a:rect l="l" t="t" r="r" b="b"/>
              <a:pathLst>
                <a:path w="626" h="986" fill="none" extrusionOk="0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742025" y="3978425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679600" y="4017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659875" y="4029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691925" y="40113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719850" y="39932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666450" y="404005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691100" y="4028550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728075" y="4002250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755175" y="396530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848000" y="40113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906325" y="3973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41650" y="3950500"/>
              <a:ext cx="15650" cy="23850"/>
            </a:xfrm>
            <a:custGeom>
              <a:avLst/>
              <a:gdLst/>
              <a:ahLst/>
              <a:cxnLst/>
              <a:rect l="l" t="t" r="r" b="b"/>
              <a:pathLst>
                <a:path w="626" h="954" fill="none" extrusionOk="0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880050" y="39907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870175" y="4018700"/>
              <a:ext cx="11525" cy="6575"/>
            </a:xfrm>
            <a:custGeom>
              <a:avLst/>
              <a:gdLst/>
              <a:ahLst/>
              <a:cxnLst/>
              <a:rect l="l" t="t" r="r" b="b"/>
              <a:pathLst>
                <a:path w="461" h="263" fill="none" extrusionOk="0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03050" y="40006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30975" y="398255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63625" y="4008000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880050" y="3984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923575" y="3961175"/>
              <a:ext cx="9900" cy="15650"/>
            </a:xfrm>
            <a:custGeom>
              <a:avLst/>
              <a:gdLst/>
              <a:ahLst/>
              <a:cxnLst/>
              <a:rect l="l" t="t" r="r" b="b"/>
              <a:pathLst>
                <a:path w="396" h="626" fill="none" extrusionOk="0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954800" y="3937350"/>
              <a:ext cx="25500" cy="26325"/>
            </a:xfrm>
            <a:custGeom>
              <a:avLst/>
              <a:gdLst/>
              <a:ahLst/>
              <a:cxnLst/>
              <a:rect l="l" t="t" r="r" b="b"/>
              <a:pathLst>
                <a:path w="1020" h="1053" fill="none" extrusionOk="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813500" y="40334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2755175" y="40712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719850" y="40934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82275" y="4054025"/>
              <a:ext cx="15650" cy="23825"/>
            </a:xfrm>
            <a:custGeom>
              <a:avLst/>
              <a:gdLst/>
              <a:ahLst/>
              <a:cxnLst/>
              <a:rect l="l" t="t" r="r" b="b"/>
              <a:pathLst>
                <a:path w="626" h="953" fill="none" extrusionOk="0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806925" y="40597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779825" y="4080300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51075" y="409837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799525" y="4049075"/>
              <a:ext cx="11525" cy="6600"/>
            </a:xfrm>
            <a:custGeom>
              <a:avLst/>
              <a:gdLst/>
              <a:ahLst/>
              <a:cxnLst/>
              <a:rect l="l" t="t" r="r" b="b"/>
              <a:pathLst>
                <a:path w="461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769150" y="4055650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33000" y="4084400"/>
              <a:ext cx="16450" cy="9900"/>
            </a:xfrm>
            <a:custGeom>
              <a:avLst/>
              <a:gdLst/>
              <a:ahLst/>
              <a:cxnLst/>
              <a:rect l="l" t="t" r="r" b="b"/>
              <a:pathLst>
                <a:path w="658" h="396" fill="none" extrusionOk="0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96850" y="4104125"/>
              <a:ext cx="26300" cy="27125"/>
            </a:xfrm>
            <a:custGeom>
              <a:avLst/>
              <a:gdLst/>
              <a:ahLst/>
              <a:cxnLst/>
              <a:rect l="l" t="t" r="r" b="b"/>
              <a:pathLst>
                <a:path w="1052" h="1085" fill="none" extrusionOk="0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746150" y="4010475"/>
              <a:ext cx="270300" cy="182400"/>
            </a:xfrm>
            <a:custGeom>
              <a:avLst/>
              <a:gdLst/>
              <a:ahLst/>
              <a:cxnLst/>
              <a:rect l="l" t="t" r="r" b="b"/>
              <a:pathLst>
                <a:path w="10812" h="7296" fill="none" extrusionOk="0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69150" y="4105775"/>
              <a:ext cx="179100" cy="123250"/>
            </a:xfrm>
            <a:custGeom>
              <a:avLst/>
              <a:gdLst/>
              <a:ahLst/>
              <a:cxnLst/>
              <a:rect l="l" t="t" r="r" b="b"/>
              <a:pathLst>
                <a:path w="7164" h="4930" fill="none" extrusionOk="0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033675" y="4050725"/>
              <a:ext cx="48475" cy="55900"/>
            </a:xfrm>
            <a:custGeom>
              <a:avLst/>
              <a:gdLst/>
              <a:ahLst/>
              <a:cxnLst/>
              <a:rect l="l" t="t" r="r" b="b"/>
              <a:pathLst>
                <a:path w="1939" h="2236" fill="none" extrusionOk="0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527850" y="3949900"/>
              <a:ext cx="1258575" cy="1077375"/>
            </a:xfrm>
            <a:custGeom>
              <a:avLst/>
              <a:gdLst/>
              <a:ahLst/>
              <a:cxnLst/>
              <a:rect l="l" t="t" r="r" b="b"/>
              <a:pathLst>
                <a:path w="50343" h="43095" extrusionOk="0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w="9525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1540175" y="3940325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w="9850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1554950" y="3950850"/>
              <a:ext cx="982550" cy="659350"/>
            </a:xfrm>
            <a:custGeom>
              <a:avLst/>
              <a:gdLst/>
              <a:ahLst/>
              <a:cxnLst/>
              <a:rect l="l" t="t" r="r" b="b"/>
              <a:pathLst>
                <a:path w="39302" h="26374" extrusionOk="0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804700" y="4349750"/>
              <a:ext cx="997325" cy="675625"/>
            </a:xfrm>
            <a:custGeom>
              <a:avLst/>
              <a:gdLst/>
              <a:ahLst/>
              <a:cxnLst/>
              <a:rect l="l" t="t" r="r" b="b"/>
              <a:pathLst>
                <a:path w="39893" h="27025" extrusionOk="0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1540175" y="3931600"/>
              <a:ext cx="997325" cy="684350"/>
            </a:xfrm>
            <a:custGeom>
              <a:avLst/>
              <a:gdLst/>
              <a:ahLst/>
              <a:cxnLst/>
              <a:rect l="l" t="t" r="r" b="b"/>
              <a:pathLst>
                <a:path w="39893" h="27374" fill="none" extrusionOk="0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w="9850" cap="flat" cmpd="sng">
              <a:solidFill>
                <a:schemeClr val="dk1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2300" y="4629900"/>
              <a:ext cx="78875" cy="78050"/>
            </a:xfrm>
            <a:custGeom>
              <a:avLst/>
              <a:gdLst/>
              <a:ahLst/>
              <a:cxnLst/>
              <a:rect l="l" t="t" r="r" b="b"/>
              <a:pathLst>
                <a:path w="3155" h="3122" extrusionOk="0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765250" y="4600325"/>
              <a:ext cx="59175" cy="65725"/>
            </a:xfrm>
            <a:custGeom>
              <a:avLst/>
              <a:gdLst/>
              <a:ahLst/>
              <a:cxnLst/>
              <a:rect l="l" t="t" r="r" b="b"/>
              <a:pathLst>
                <a:path w="2367" h="2629" extrusionOk="0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10450" y="4561700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868775" y="4523700"/>
              <a:ext cx="68200" cy="63500"/>
            </a:xfrm>
            <a:custGeom>
              <a:avLst/>
              <a:gdLst/>
              <a:ahLst/>
              <a:cxnLst/>
              <a:rect l="l" t="t" r="r" b="b"/>
              <a:pathLst>
                <a:path w="2728" h="2540" extrusionOk="0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925450" y="4496800"/>
              <a:ext cx="41100" cy="54250"/>
            </a:xfrm>
            <a:custGeom>
              <a:avLst/>
              <a:gdLst/>
              <a:ahLst/>
              <a:cxnLst/>
              <a:rect l="l" t="t" r="r" b="b"/>
              <a:pathLst>
                <a:path w="1644" h="2170" extrusionOk="0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56675" y="4467225"/>
              <a:ext cx="61625" cy="63275"/>
            </a:xfrm>
            <a:custGeom>
              <a:avLst/>
              <a:gdLst/>
              <a:ahLst/>
              <a:cxnLst/>
              <a:rect l="l" t="t" r="r" b="b"/>
              <a:pathLst>
                <a:path w="2465" h="2531" extrusionOk="0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822775" y="4797725"/>
              <a:ext cx="54225" cy="58675"/>
            </a:xfrm>
            <a:custGeom>
              <a:avLst/>
              <a:gdLst/>
              <a:ahLst/>
              <a:cxnLst/>
              <a:rect l="l" t="t" r="r" b="b"/>
              <a:pathLst>
                <a:path w="2169" h="2347" extrusionOk="0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870425" y="4759675"/>
              <a:ext cx="57525" cy="65475"/>
            </a:xfrm>
            <a:custGeom>
              <a:avLst/>
              <a:gdLst/>
              <a:ahLst/>
              <a:cxnLst/>
              <a:rect l="l" t="t" r="r" b="b"/>
              <a:pathLst>
                <a:path w="2301" h="2619" extrusionOk="0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141500" y="4357150"/>
              <a:ext cx="59175" cy="54250"/>
            </a:xfrm>
            <a:custGeom>
              <a:avLst/>
              <a:gdLst/>
              <a:ahLst/>
              <a:cxnLst/>
              <a:rect l="l" t="t" r="r" b="b"/>
              <a:pathLst>
                <a:path w="2367" h="2170" extrusionOk="0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94075" y="4316075"/>
              <a:ext cx="56725" cy="57525"/>
            </a:xfrm>
            <a:custGeom>
              <a:avLst/>
              <a:gdLst/>
              <a:ahLst/>
              <a:cxnLst/>
              <a:rect l="l" t="t" r="r" b="b"/>
              <a:pathLst>
                <a:path w="2269" h="2301" extrusionOk="0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48300" y="4270075"/>
              <a:ext cx="69850" cy="71500"/>
            </a:xfrm>
            <a:custGeom>
              <a:avLst/>
              <a:gdLst/>
              <a:ahLst/>
              <a:cxnLst/>
              <a:rect l="l" t="t" r="r" b="b"/>
              <a:pathLst>
                <a:path w="2794" h="2860" extrusionOk="0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307450" y="4240275"/>
              <a:ext cx="61650" cy="63500"/>
            </a:xfrm>
            <a:custGeom>
              <a:avLst/>
              <a:gdLst/>
              <a:ahLst/>
              <a:cxnLst/>
              <a:rect l="l" t="t" r="r" b="b"/>
              <a:pathLst>
                <a:path w="2466" h="2540" extrusionOk="0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372350" y="420105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25750" y="4154225"/>
              <a:ext cx="69850" cy="72325"/>
            </a:xfrm>
            <a:custGeom>
              <a:avLst/>
              <a:gdLst/>
              <a:ahLst/>
              <a:cxnLst/>
              <a:rect l="l" t="t" r="r" b="b"/>
              <a:pathLst>
                <a:path w="2794" h="2893" extrusionOk="0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061825" y="4431900"/>
              <a:ext cx="30425" cy="34525"/>
            </a:xfrm>
            <a:custGeom>
              <a:avLst/>
              <a:gdLst/>
              <a:ahLst/>
              <a:cxnLst/>
              <a:rect l="l" t="t" r="r" b="b"/>
              <a:pathLst>
                <a:path w="1217" h="1381" extrusionOk="0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89750" y="4419575"/>
              <a:ext cx="31250" cy="32075"/>
            </a:xfrm>
            <a:custGeom>
              <a:avLst/>
              <a:gdLst/>
              <a:ahLst/>
              <a:cxnLst/>
              <a:rect l="l" t="t" r="r" b="b"/>
              <a:pathLst>
                <a:path w="1250" h="1283" extrusionOk="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761975" y="47588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20300" y="472025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55625" y="46980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793200" y="4737500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773475" y="4749000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05525" y="4730925"/>
              <a:ext cx="6575" cy="4150"/>
            </a:xfrm>
            <a:custGeom>
              <a:avLst/>
              <a:gdLst/>
              <a:ahLst/>
              <a:cxnLst/>
              <a:rect l="l" t="t" r="r" b="b"/>
              <a:pathLst>
                <a:path w="263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833450" y="4712850"/>
              <a:ext cx="6600" cy="4150"/>
            </a:xfrm>
            <a:custGeom>
              <a:avLst/>
              <a:gdLst/>
              <a:ahLst/>
              <a:cxnLst/>
              <a:rect l="l" t="t" r="r" b="b"/>
              <a:pathLst>
                <a:path w="264" h="166" fill="none" extrusionOk="0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780050" y="4759675"/>
              <a:ext cx="11525" cy="7425"/>
            </a:xfrm>
            <a:custGeom>
              <a:avLst/>
              <a:gdLst/>
              <a:ahLst/>
              <a:cxnLst/>
              <a:rect l="l" t="t" r="r" b="b"/>
              <a:pathLst>
                <a:path w="461" h="297" fill="none" extrusionOk="0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04700" y="47481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41650" y="4721900"/>
              <a:ext cx="16475" cy="9875"/>
            </a:xfrm>
            <a:custGeom>
              <a:avLst/>
              <a:gdLst/>
              <a:ahLst/>
              <a:cxnLst/>
              <a:rect l="l" t="t" r="r" b="b"/>
              <a:pathLst>
                <a:path w="659" h="395" fill="none" extrusionOk="0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868775" y="4684925"/>
              <a:ext cx="26300" cy="27150"/>
            </a:xfrm>
            <a:custGeom>
              <a:avLst/>
              <a:gdLst/>
              <a:ahLst/>
              <a:cxnLst/>
              <a:rect l="l" t="t" r="r" b="b"/>
              <a:pathLst>
                <a:path w="1052" h="1086" fill="none" extrusionOk="0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309100" y="44039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367425" y="436617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401925" y="4343175"/>
              <a:ext cx="16450" cy="24675"/>
            </a:xfrm>
            <a:custGeom>
              <a:avLst/>
              <a:gdLst/>
              <a:ahLst/>
              <a:cxnLst/>
              <a:rect l="l" t="t" r="r" b="b"/>
              <a:pathLst>
                <a:path w="658" h="987" fill="none" extrusionOk="0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340325" y="4384250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331275" y="44113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363325" y="43941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391250" y="4375225"/>
              <a:ext cx="6600" cy="4950"/>
            </a:xfrm>
            <a:custGeom>
              <a:avLst/>
              <a:gdLst/>
              <a:ahLst/>
              <a:cxnLst/>
              <a:rect l="l" t="t" r="r" b="b"/>
              <a:pathLst>
                <a:path w="264" h="198" fill="none" extrusionOk="0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323875" y="4400700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340325" y="4377675"/>
              <a:ext cx="18100" cy="11525"/>
            </a:xfrm>
            <a:custGeom>
              <a:avLst/>
              <a:gdLst/>
              <a:ahLst/>
              <a:cxnLst/>
              <a:rect l="l" t="t" r="r" b="b"/>
              <a:pathLst>
                <a:path w="724" h="461" fill="none" extrusionOk="0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384675" y="4353875"/>
              <a:ext cx="9875" cy="16450"/>
            </a:xfrm>
            <a:custGeom>
              <a:avLst/>
              <a:gdLst/>
              <a:ahLst/>
              <a:cxnLst/>
              <a:rect l="l" t="t" r="r" b="b"/>
              <a:pathLst>
                <a:path w="395" h="658" fill="none" extrusionOk="0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415900" y="4330050"/>
              <a:ext cx="25475" cy="27125"/>
            </a:xfrm>
            <a:custGeom>
              <a:avLst/>
              <a:gdLst/>
              <a:ahLst/>
              <a:cxnLst/>
              <a:rect l="l" t="t" r="r" b="b"/>
              <a:pathLst>
                <a:path w="1019" h="1085" fill="none" extrusionOk="0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608350" y="4524725"/>
              <a:ext cx="17275" cy="27150"/>
            </a:xfrm>
            <a:custGeom>
              <a:avLst/>
              <a:gdLst/>
              <a:ahLst/>
              <a:cxnLst/>
              <a:rect l="l" t="t" r="r" b="b"/>
              <a:pathLst>
                <a:path w="691" h="1086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674075" y="44828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713500" y="445655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658475" y="4492700"/>
              <a:ext cx="17275" cy="27125"/>
            </a:xfrm>
            <a:custGeom>
              <a:avLst/>
              <a:gdLst/>
              <a:ahLst/>
              <a:cxnLst/>
              <a:rect l="l" t="t" r="r" b="b"/>
              <a:pathLst>
                <a:path w="691" h="1085" fill="none" extrusionOk="0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633000" y="4533775"/>
              <a:ext cx="13175" cy="8225"/>
            </a:xfrm>
            <a:custGeom>
              <a:avLst/>
              <a:gdLst/>
              <a:ahLst/>
              <a:cxnLst/>
              <a:rect l="l" t="t" r="r" b="b"/>
              <a:pathLst>
                <a:path w="527" h="329" fill="none" extrusionOk="0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701175" y="4492700"/>
              <a:ext cx="7425" cy="4950"/>
            </a:xfrm>
            <a:custGeom>
              <a:avLst/>
              <a:gdLst/>
              <a:ahLst/>
              <a:cxnLst/>
              <a:rect l="l" t="t" r="r" b="b"/>
              <a:pathLst>
                <a:path w="297" h="198" fill="none" extrusionOk="0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625600" y="4521450"/>
              <a:ext cx="12350" cy="8250"/>
            </a:xfrm>
            <a:custGeom>
              <a:avLst/>
              <a:gdLst/>
              <a:ahLst/>
              <a:cxnLst/>
              <a:rect l="l" t="t" r="r" b="b"/>
              <a:pathLst>
                <a:path w="494" h="330" fill="none" extrusionOk="0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656000" y="4514050"/>
              <a:ext cx="19750" cy="13175"/>
            </a:xfrm>
            <a:custGeom>
              <a:avLst/>
              <a:gdLst/>
              <a:ahLst/>
              <a:cxnLst/>
              <a:rect l="l" t="t" r="r" b="b"/>
              <a:pathLst>
                <a:path w="790" h="527" fill="none" extrusionOk="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728300" y="4441775"/>
              <a:ext cx="28775" cy="30400"/>
            </a:xfrm>
            <a:custGeom>
              <a:avLst/>
              <a:gdLst/>
              <a:ahLst/>
              <a:cxnLst/>
              <a:rect l="l" t="t" r="r" b="b"/>
              <a:pathLst>
                <a:path w="1151" h="1216" fill="none" extrusionOk="0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137400" y="45148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079075" y="4553500"/>
              <a:ext cx="14825" cy="23825"/>
            </a:xfrm>
            <a:custGeom>
              <a:avLst/>
              <a:gdLst/>
              <a:ahLst/>
              <a:cxnLst/>
              <a:rect l="l" t="t" r="r" b="b"/>
              <a:pathLst>
                <a:path w="593" h="953" fill="none" extrusionOk="0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043750" y="4575675"/>
              <a:ext cx="15625" cy="24675"/>
            </a:xfrm>
            <a:custGeom>
              <a:avLst/>
              <a:gdLst/>
              <a:ahLst/>
              <a:cxnLst/>
              <a:rect l="l" t="t" r="r" b="b"/>
              <a:pathLst>
                <a:path w="625" h="987" fill="none" extrusionOk="0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105375" y="4536225"/>
              <a:ext cx="15625" cy="23850"/>
            </a:xfrm>
            <a:custGeom>
              <a:avLst/>
              <a:gdLst/>
              <a:ahLst/>
              <a:cxnLst/>
              <a:rect l="l" t="t" r="r" b="b"/>
              <a:pathLst>
                <a:path w="625" h="954" fill="none" extrusionOk="0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30000" y="4541175"/>
              <a:ext cx="11525" cy="7400"/>
            </a:xfrm>
            <a:custGeom>
              <a:avLst/>
              <a:gdLst/>
              <a:ahLst/>
              <a:cxnLst/>
              <a:rect l="l" t="t" r="r" b="b"/>
              <a:pathLst>
                <a:path w="461" h="296" fill="none" extrusionOk="0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102900" y="4562525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074150" y="4580600"/>
              <a:ext cx="6600" cy="4125"/>
            </a:xfrm>
            <a:custGeom>
              <a:avLst/>
              <a:gdLst/>
              <a:ahLst/>
              <a:cxnLst/>
              <a:rect l="l" t="t" r="r" b="b"/>
              <a:pathLst>
                <a:path w="264" h="165" fill="none" extrusionOk="0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23425" y="4531300"/>
              <a:ext cx="11550" cy="6600"/>
            </a:xfrm>
            <a:custGeom>
              <a:avLst/>
              <a:gdLst/>
              <a:ahLst/>
              <a:cxnLst/>
              <a:rect l="l" t="t" r="r" b="b"/>
              <a:pathLst>
                <a:path w="462" h="264" fill="none" extrusionOk="0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093050" y="4537875"/>
              <a:ext cx="17275" cy="11525"/>
            </a:xfrm>
            <a:custGeom>
              <a:avLst/>
              <a:gdLst/>
              <a:ahLst/>
              <a:cxnLst/>
              <a:rect l="l" t="t" r="r" b="b"/>
              <a:pathLst>
                <a:path w="691" h="461" fill="none" extrusionOk="0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056075" y="4566625"/>
              <a:ext cx="16450" cy="9075"/>
            </a:xfrm>
            <a:custGeom>
              <a:avLst/>
              <a:gdLst/>
              <a:ahLst/>
              <a:cxnLst/>
              <a:rect l="l" t="t" r="r" b="b"/>
              <a:pathLst>
                <a:path w="658" h="363" fill="none" extrusionOk="0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019925" y="4586350"/>
              <a:ext cx="26325" cy="26300"/>
            </a:xfrm>
            <a:custGeom>
              <a:avLst/>
              <a:gdLst/>
              <a:ahLst/>
              <a:cxnLst/>
              <a:rect l="l" t="t" r="r" b="b"/>
              <a:pathLst>
                <a:path w="1053" h="1052" fill="none" extrusionOk="0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2077425" y="4591275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100425" y="4627425"/>
              <a:ext cx="99425" cy="64100"/>
            </a:xfrm>
            <a:custGeom>
              <a:avLst/>
              <a:gdLst/>
              <a:ahLst/>
              <a:cxnLst/>
              <a:rect l="l" t="t" r="r" b="b"/>
              <a:pathLst>
                <a:path w="3977" h="2564" fill="none" extrusionOk="0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63325" y="4406450"/>
              <a:ext cx="99425" cy="64925"/>
            </a:xfrm>
            <a:custGeom>
              <a:avLst/>
              <a:gdLst/>
              <a:ahLst/>
              <a:cxnLst/>
              <a:rect l="l" t="t" r="r" b="b"/>
              <a:pathLst>
                <a:path w="3977" h="2597" fill="none" extrusionOk="0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386325" y="4442575"/>
              <a:ext cx="99425" cy="64125"/>
            </a:xfrm>
            <a:custGeom>
              <a:avLst/>
              <a:gdLst/>
              <a:ahLst/>
              <a:cxnLst/>
              <a:rect l="l" t="t" r="r" b="b"/>
              <a:pathLst>
                <a:path w="3977" h="2565" fill="none" extrusionOk="0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w="9525" cap="flat" cmpd="sng">
              <a:solidFill>
                <a:srgbClr val="64042A"/>
              </a:solidFill>
              <a:prstDash val="solid"/>
              <a:miter lim="328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544050" y="3989125"/>
              <a:ext cx="232500" cy="354075"/>
            </a:xfrm>
            <a:custGeom>
              <a:avLst/>
              <a:gdLst/>
              <a:ahLst/>
              <a:cxnLst/>
              <a:rect l="l" t="t" r="r" b="b"/>
              <a:pathLst>
                <a:path w="9300" h="14163" extrusionOk="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79600" y="4613450"/>
              <a:ext cx="233325" cy="353275"/>
            </a:xfrm>
            <a:custGeom>
              <a:avLst/>
              <a:gdLst/>
              <a:ahLst/>
              <a:cxnLst/>
              <a:rect l="l" t="t" r="r" b="b"/>
              <a:pathLst>
                <a:path w="9333" h="14131" extrusionOk="0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7088745" y="3498291"/>
            <a:ext cx="691541" cy="688150"/>
            <a:chOff x="4884775" y="1195775"/>
            <a:chExt cx="569169" cy="566332"/>
          </a:xfrm>
        </p:grpSpPr>
        <p:sp>
          <p:nvSpPr>
            <p:cNvPr id="368" name="Google Shape;368;p16"/>
            <p:cNvSpPr/>
            <p:nvPr/>
          </p:nvSpPr>
          <p:spPr>
            <a:xfrm>
              <a:off x="5140264" y="1606253"/>
              <a:ext cx="33439" cy="38495"/>
            </a:xfrm>
            <a:custGeom>
              <a:avLst/>
              <a:gdLst/>
              <a:ahLst/>
              <a:cxnLst/>
              <a:rect l="l" t="t" r="r" b="b"/>
              <a:pathLst>
                <a:path w="4041" h="4652" extrusionOk="0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369" name="Google Shape;369;p16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672" extrusionOk="0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avLst/>
                <a:gdLst/>
                <a:ahLst/>
                <a:cxnLst/>
                <a:rect l="l" t="t" r="r" b="b"/>
                <a:pathLst>
                  <a:path w="66059" h="65703" extrusionOk="0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avLst/>
                <a:gdLst/>
                <a:ahLst/>
                <a:cxnLst/>
                <a:rect l="l" t="t" r="r" b="b"/>
                <a:pathLst>
                  <a:path w="14408" h="29868" extrusionOk="0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avLst/>
                <a:gdLst/>
                <a:ahLst/>
                <a:cxnLst/>
                <a:rect l="l" t="t" r="r" b="b"/>
                <a:pathLst>
                  <a:path w="15900" h="31449" extrusionOk="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16823" extrusionOk="0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8404" extrusionOk="0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832" extrusionOk="0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6326" extrusionOk="0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" h="9620" extrusionOk="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9620" extrusionOk="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32258" extrusionOk="0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6661" h="33825" extrusionOk="0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6053" extrusionOk="0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17592" extrusionOk="0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795" extrusionOk="0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7307" extrusionOk="0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8785" extrusionOk="0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1" extrusionOk="0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8785" extrusionOk="0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9400" extrusionOk="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avLst/>
                <a:gdLst/>
                <a:ahLst/>
                <a:cxnLst/>
                <a:rect l="l" t="t" r="r" b="b"/>
                <a:pathLst>
                  <a:path w="50774" h="49962" extrusionOk="0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avLst/>
                <a:gdLst/>
                <a:ahLst/>
                <a:cxnLst/>
                <a:rect l="l" t="t" r="r" b="b"/>
                <a:pathLst>
                  <a:path w="52444" h="51488" extrusionOk="0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avLst/>
                <a:gdLst/>
                <a:ahLst/>
                <a:cxnLst/>
                <a:rect l="l" t="t" r="r" b="b"/>
                <a:pathLst>
                  <a:path w="21654" h="19987" extrusionOk="0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10103" extrusionOk="0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2782" extrusionOk="0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13529" extrusionOk="0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16278" extrusionOk="0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14100" extrusionOk="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4789" extrusionOk="0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232" extrusionOk="0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66" extrusionOk="0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4674" extrusionOk="0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095" extrusionOk="0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4733" extrusionOk="0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4568" extrusionOk="0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avLst/>
                <a:gdLst/>
                <a:ahLst/>
                <a:cxnLst/>
                <a:rect l="l" t="t" r="r" b="b"/>
                <a:pathLst>
                  <a:path w="10850" h="10696" extrusionOk="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</p:grpSp>
      </p:grpSp>
      <p:grpSp>
        <p:nvGrpSpPr>
          <p:cNvPr id="408" name="Google Shape;408;p16"/>
          <p:cNvGrpSpPr/>
          <p:nvPr/>
        </p:nvGrpSpPr>
        <p:grpSpPr>
          <a:xfrm>
            <a:off x="1875859" y="1882735"/>
            <a:ext cx="477749" cy="672232"/>
            <a:chOff x="2127150" y="1165525"/>
            <a:chExt cx="438262" cy="616670"/>
          </a:xfrm>
        </p:grpSpPr>
        <p:sp>
          <p:nvSpPr>
            <p:cNvPr id="409" name="Google Shape;409;p16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grpSp>
        <p:nvGrpSpPr>
          <p:cNvPr id="446" name="Google Shape;446;p16"/>
          <p:cNvGrpSpPr/>
          <p:nvPr/>
        </p:nvGrpSpPr>
        <p:grpSpPr>
          <a:xfrm>
            <a:off x="6574072" y="741879"/>
            <a:ext cx="617733" cy="593588"/>
            <a:chOff x="6256718" y="405594"/>
            <a:chExt cx="1534358" cy="1191704"/>
          </a:xfrm>
        </p:grpSpPr>
        <p:sp>
          <p:nvSpPr>
            <p:cNvPr id="447" name="Google Shape;447;p16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</p:grpSp>
      <p:sp>
        <p:nvSpPr>
          <p:cNvPr id="472" name="Google Shape;472;p16"/>
          <p:cNvSpPr txBox="1"/>
          <p:nvPr/>
        </p:nvSpPr>
        <p:spPr>
          <a:xfrm>
            <a:off x="3036374" y="1861587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1.개발 배경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4" name="Google Shape;474;p16"/>
          <p:cNvSpPr txBox="1"/>
          <p:nvPr/>
        </p:nvSpPr>
        <p:spPr>
          <a:xfrm>
            <a:off x="1272190" y="3146243"/>
            <a:ext cx="97917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7.개발환경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5248675" y="1844820"/>
            <a:ext cx="895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>
              <a:buSzPts val="1100"/>
            </a:pP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4795528" y="2993524"/>
            <a:ext cx="12226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5.시스템 수행 시나리오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033750" y="2993524"/>
            <a:ext cx="1289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6.시스템 구성도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2567823" y="4105121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8.업무분담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190914" y="4109950"/>
            <a:ext cx="101008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9.수행일정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5719724" y="4100920"/>
            <a:ext cx="10562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10.깃헙주소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0" y="484100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0" y="404775"/>
            <a:ext cx="5878200" cy="782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913059" y="516467"/>
            <a:ext cx="11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목차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6414153" y="2885795"/>
            <a:ext cx="16427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4.관련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연구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및</a:t>
            </a: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사례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2226975" y="1718150"/>
            <a:ext cx="4698007" cy="2275660"/>
          </a:xfrm>
          <a:custGeom>
            <a:avLst/>
            <a:gdLst/>
            <a:ahLst/>
            <a:cxnLst/>
            <a:rect l="l" t="t" r="r" b="b"/>
            <a:pathLst>
              <a:path w="280478" h="145062" fill="none" extrusionOk="0">
                <a:moveTo>
                  <a:pt x="0" y="0"/>
                </a:moveTo>
                <a:lnTo>
                  <a:pt x="245244" y="0"/>
                </a:lnTo>
                <a:cubicBezTo>
                  <a:pt x="245244" y="0"/>
                  <a:pt x="280478" y="0"/>
                  <a:pt x="280478" y="35642"/>
                </a:cubicBezTo>
                <a:cubicBezTo>
                  <a:pt x="280478" y="35642"/>
                  <a:pt x="280478" y="70508"/>
                  <a:pt x="245244" y="70917"/>
                </a:cubicBezTo>
                <a:cubicBezTo>
                  <a:pt x="214058" y="71244"/>
                  <a:pt x="35234" y="70917"/>
                  <a:pt x="35234" y="70917"/>
                </a:cubicBezTo>
                <a:cubicBezTo>
                  <a:pt x="35234" y="70917"/>
                  <a:pt x="0" y="68301"/>
                  <a:pt x="0" y="106681"/>
                </a:cubicBezTo>
                <a:cubicBezTo>
                  <a:pt x="0" y="145062"/>
                  <a:pt x="35234" y="141914"/>
                  <a:pt x="35234" y="141914"/>
                </a:cubicBezTo>
                <a:lnTo>
                  <a:pt x="280478" y="141914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08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4741273" y="164400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5184344" y="276133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3548525" y="274923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2138845" y="32325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2844450" y="3850621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4464462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6018197" y="385806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570738" y="2654586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3389474" y="1615623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" name="Google Shape;445;p16">
            <a:extLst>
              <a:ext uri="{FF2B5EF4-FFF2-40B4-BE49-F238E27FC236}">
                <a16:creationId xmlns:a16="http://schemas.microsoft.com/office/drawing/2014/main" id="{86256C84-85DA-8037-8091-0954B33B24DD}"/>
              </a:ext>
            </a:extLst>
          </p:cNvPr>
          <p:cNvSpPr/>
          <p:nvPr/>
        </p:nvSpPr>
        <p:spPr>
          <a:xfrm>
            <a:off x="6112847" y="16385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" name="Google Shape;472;p16">
            <a:extLst>
              <a:ext uri="{FF2B5EF4-FFF2-40B4-BE49-F238E27FC236}">
                <a16:creationId xmlns:a16="http://schemas.microsoft.com/office/drawing/2014/main" id="{90017171-188B-B524-BDD6-2A9C5DA83E0C}"/>
              </a:ext>
            </a:extLst>
          </p:cNvPr>
          <p:cNvSpPr txBox="1"/>
          <p:nvPr/>
        </p:nvSpPr>
        <p:spPr>
          <a:xfrm>
            <a:off x="4348383" y="1876891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목표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4" name="Google Shape;472;p16">
            <a:extLst>
              <a:ext uri="{FF2B5EF4-FFF2-40B4-BE49-F238E27FC236}">
                <a16:creationId xmlns:a16="http://schemas.microsoft.com/office/drawing/2014/main" id="{A92E0786-1AD4-083A-5F3F-B041C9434337}"/>
              </a:ext>
            </a:extLst>
          </p:cNvPr>
          <p:cNvSpPr txBox="1"/>
          <p:nvPr/>
        </p:nvSpPr>
        <p:spPr>
          <a:xfrm>
            <a:off x="5782697" y="1874586"/>
            <a:ext cx="9556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3.개발 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효과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7"/>
          <p:cNvCxnSpPr/>
          <p:nvPr/>
        </p:nvCxnSpPr>
        <p:spPr>
          <a:xfrm>
            <a:off x="2077180" y="2724505"/>
            <a:ext cx="1975500" cy="8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2068287" y="1664035"/>
            <a:ext cx="2016600" cy="5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17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773946" y="329901"/>
            <a:ext cx="1415250" cy="46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배경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382850" y="3144059"/>
            <a:ext cx="202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41C88-8C47-C219-60C8-A3C8AF56E41E}"/>
              </a:ext>
            </a:extLst>
          </p:cNvPr>
          <p:cNvSpPr/>
          <p:nvPr/>
        </p:nvSpPr>
        <p:spPr>
          <a:xfrm>
            <a:off x="433017" y="1227742"/>
            <a:ext cx="1894682" cy="7981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>
              <a:lnSpc>
                <a:spcPct val="115000"/>
              </a:lnSpc>
            </a:pPr>
            <a:endParaRPr lang="ko-KR" altLang="en-US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-41145" y="1257276"/>
            <a:ext cx="2440759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코로나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의한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규제가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점점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풀리</a:t>
            </a: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면서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" sz="1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여행에</a:t>
            </a:r>
            <a:r>
              <a:rPr lang="en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수요가 늘어남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2FD6F1-446F-3A5C-E52A-6A0A00DA5BF2}"/>
              </a:ext>
            </a:extLst>
          </p:cNvPr>
          <p:cNvSpPr/>
          <p:nvPr/>
        </p:nvSpPr>
        <p:spPr>
          <a:xfrm>
            <a:off x="441900" y="2257542"/>
            <a:ext cx="1937678" cy="768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0" y="2364359"/>
            <a:ext cx="240430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사용자는 다양한 여행 관련</a:t>
            </a:r>
            <a:endParaRPr lang="en-US" altLang="ko-KR"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어플리케이션을 사용할 것임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5" name="Google Shape;495;p17"/>
          <p:cNvCxnSpPr/>
          <p:nvPr/>
        </p:nvCxnSpPr>
        <p:spPr>
          <a:xfrm>
            <a:off x="1752152" y="3923304"/>
            <a:ext cx="1872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1CB3C2-43FD-25B3-6C76-D0AE26BE6610}"/>
              </a:ext>
            </a:extLst>
          </p:cNvPr>
          <p:cNvSpPr/>
          <p:nvPr/>
        </p:nvSpPr>
        <p:spPr>
          <a:xfrm>
            <a:off x="2518076" y="867527"/>
            <a:ext cx="6103410" cy="39211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" name="Google Shape;5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957667"/>
            <a:ext cx="5829992" cy="37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CE8BD-B16A-3556-9B5B-F4806676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99" y="2375803"/>
            <a:ext cx="3585595" cy="217052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6ED28-B010-1557-69D5-E315B483D5E9}"/>
              </a:ext>
            </a:extLst>
          </p:cNvPr>
          <p:cNvGrpSpPr/>
          <p:nvPr/>
        </p:nvGrpSpPr>
        <p:grpSpPr>
          <a:xfrm>
            <a:off x="-1" y="3333227"/>
            <a:ext cx="2696943" cy="1010597"/>
            <a:chOff x="6311408" y="2819843"/>
            <a:chExt cx="2696943" cy="11801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E846B3-1803-EA6C-866C-1D1E5C77B10D}"/>
                </a:ext>
              </a:extLst>
            </p:cNvPr>
            <p:cNvSpPr/>
            <p:nvPr/>
          </p:nvSpPr>
          <p:spPr>
            <a:xfrm>
              <a:off x="6773344" y="2819843"/>
              <a:ext cx="1937679" cy="118015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298450">
                <a:lnSpc>
                  <a:spcPct val="115000"/>
                </a:lnSpc>
                <a:buClr>
                  <a:schemeClr val="dk1"/>
                </a:buClr>
                <a:buSzPts val="1100"/>
                <a:buChar char="-"/>
              </a:pP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6311408" y="2835252"/>
              <a:ext cx="2696943" cy="96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지출 내역 및 방문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 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일지 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등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동안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사용자가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유용하게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사용할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수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있는</a:t>
              </a:r>
              <a:r>
                <a:rPr lang="en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1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앱</a:t>
              </a:r>
              <a:r>
                <a:rPr lang="ko-KR" altLang="en-US" sz="11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을 만들고자 함</a:t>
              </a:r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</p:grpSp>
      <p:pic>
        <p:nvPicPr>
          <p:cNvPr id="513" name="Google Shape;513;p17" descr="카드뉴스 &gt; 정책&amp;연구 &gt; 관광지식정보시스템"/>
          <p:cNvPicPr preferRelativeResize="0"/>
          <p:nvPr/>
        </p:nvPicPr>
        <p:blipFill rotWithShape="1">
          <a:blip r:embed="rId6">
            <a:alphaModFix/>
          </a:blip>
          <a:srcRect t="8044"/>
          <a:stretch/>
        </p:blipFill>
        <p:spPr>
          <a:xfrm>
            <a:off x="5777401" y="1031734"/>
            <a:ext cx="2386977" cy="205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18;p15">
            <a:extLst>
              <a:ext uri="{FF2B5EF4-FFF2-40B4-BE49-F238E27FC236}">
                <a16:creationId xmlns:a16="http://schemas.microsoft.com/office/drawing/2014/main" id="{139DEF1F-EDF1-E675-74E9-2AEC602653AC}"/>
              </a:ext>
            </a:extLst>
          </p:cNvPr>
          <p:cNvGrpSpPr/>
          <p:nvPr/>
        </p:nvGrpSpPr>
        <p:grpSpPr>
          <a:xfrm rot="1945177">
            <a:off x="7718466" y="545196"/>
            <a:ext cx="1150377" cy="768138"/>
            <a:chOff x="2442379" y="3878368"/>
            <a:chExt cx="1512505" cy="949658"/>
          </a:xfrm>
        </p:grpSpPr>
        <p:sp>
          <p:nvSpPr>
            <p:cNvPr id="9" name="Google Shape;119;p15">
              <a:extLst>
                <a:ext uri="{FF2B5EF4-FFF2-40B4-BE49-F238E27FC236}">
                  <a16:creationId xmlns:a16="http://schemas.microsoft.com/office/drawing/2014/main" id="{DCFB2CD5-F432-D19D-082C-8272D6971105}"/>
                </a:ext>
              </a:extLst>
            </p:cNvPr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1;p15">
              <a:extLst>
                <a:ext uri="{FF2B5EF4-FFF2-40B4-BE49-F238E27FC236}">
                  <a16:creationId xmlns:a16="http://schemas.microsoft.com/office/drawing/2014/main" id="{B7AAC692-4551-F521-6489-DF0D5B0888FD}"/>
                </a:ext>
              </a:extLst>
            </p:cNvPr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2;p15">
              <a:extLst>
                <a:ext uri="{FF2B5EF4-FFF2-40B4-BE49-F238E27FC236}">
                  <a16:creationId xmlns:a16="http://schemas.microsoft.com/office/drawing/2014/main" id="{C5508B51-F939-32D0-42FF-BC1A5D578E3F}"/>
                </a:ext>
              </a:extLst>
            </p:cNvPr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3;p15">
              <a:extLst>
                <a:ext uri="{FF2B5EF4-FFF2-40B4-BE49-F238E27FC236}">
                  <a16:creationId xmlns:a16="http://schemas.microsoft.com/office/drawing/2014/main" id="{50CCFDBF-97E4-AE79-4CB6-018C9521E14C}"/>
                </a:ext>
              </a:extLst>
            </p:cNvPr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15">
              <a:extLst>
                <a:ext uri="{FF2B5EF4-FFF2-40B4-BE49-F238E27FC236}">
                  <a16:creationId xmlns:a16="http://schemas.microsoft.com/office/drawing/2014/main" id="{F076207E-AB11-BDAB-201E-61C984CA8C79}"/>
                </a:ext>
              </a:extLst>
            </p:cNvPr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7280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777844" y="324805"/>
            <a:ext cx="1414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2.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목표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8DE444-7008-9170-CDB2-DD9579A92BEA}"/>
              </a:ext>
            </a:extLst>
          </p:cNvPr>
          <p:cNvGrpSpPr/>
          <p:nvPr/>
        </p:nvGrpSpPr>
        <p:grpSpPr>
          <a:xfrm>
            <a:off x="1137080" y="1045143"/>
            <a:ext cx="7492777" cy="768188"/>
            <a:chOff x="1664061" y="1108181"/>
            <a:chExt cx="7329590" cy="664973"/>
          </a:xfrm>
        </p:grpSpPr>
        <p:sp>
          <p:nvSpPr>
            <p:cNvPr id="526" name="Google Shape;526;p18"/>
            <p:cNvSpPr/>
            <p:nvPr/>
          </p:nvSpPr>
          <p:spPr>
            <a:xfrm>
              <a:off x="1907394" y="1108181"/>
              <a:ext cx="5984773" cy="66497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sp>
          <p:nvSpPr>
            <p:cNvPr id="540" name="Google Shape;540;p18"/>
            <p:cNvSpPr txBox="1"/>
            <p:nvPr/>
          </p:nvSpPr>
          <p:spPr>
            <a:xfrm>
              <a:off x="2356685" y="1294977"/>
              <a:ext cx="6636966" cy="343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여행하는 동안에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경비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,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장소를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기록하고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이에 대한 일지를 작성할 수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있도록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.</a:t>
              </a:r>
              <a:r>
                <a:rPr lang="en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Jua"/>
                  <a:sym typeface="Jua"/>
                </a:rPr>
                <a:t> </a:t>
              </a: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endParaRPr>
            </a:p>
          </p:txBody>
        </p:sp>
        <p:sp>
          <p:nvSpPr>
            <p:cNvPr id="12" name="Google Shape;528;p18">
              <a:extLst>
                <a:ext uri="{FF2B5EF4-FFF2-40B4-BE49-F238E27FC236}">
                  <a16:creationId xmlns:a16="http://schemas.microsoft.com/office/drawing/2014/main" id="{95B7ED70-7633-E3EE-DFE2-AAFE5766759F}"/>
                </a:ext>
              </a:extLst>
            </p:cNvPr>
            <p:cNvSpPr/>
            <p:nvPr/>
          </p:nvSpPr>
          <p:spPr>
            <a:xfrm>
              <a:off x="1664061" y="1176547"/>
              <a:ext cx="631067" cy="521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C86CBA-718A-5A21-0ABC-501AFAD0444D}"/>
                </a:ext>
              </a:extLst>
            </p:cNvPr>
            <p:cNvGrpSpPr/>
            <p:nvPr/>
          </p:nvGrpSpPr>
          <p:grpSpPr>
            <a:xfrm>
              <a:off x="1664061" y="1196978"/>
              <a:ext cx="550961" cy="473742"/>
              <a:chOff x="983092" y="1068915"/>
              <a:chExt cx="603600" cy="5712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530" name="Google Shape;530;p18"/>
              <p:cNvSpPr txBox="1"/>
              <p:nvPr/>
            </p:nvSpPr>
            <p:spPr>
              <a:xfrm>
                <a:off x="1094476" y="1181645"/>
                <a:ext cx="421747" cy="389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n" sz="3500" b="1" i="0" u="none" strike="noStrike" cap="none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Fira Sans Extra Condensed"/>
                    <a:sym typeface="Fira Sans Extra Condensed"/>
                  </a:rPr>
                  <a:t>1</a:t>
                </a:r>
                <a:endParaRPr sz="3500" b="1" i="0" u="none" strike="noStrike" cap="none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7A2731-0F56-F935-2CB3-C9728C989DAC}"/>
              </a:ext>
            </a:extLst>
          </p:cNvPr>
          <p:cNvGrpSpPr/>
          <p:nvPr/>
        </p:nvGrpSpPr>
        <p:grpSpPr>
          <a:xfrm>
            <a:off x="1147164" y="1908194"/>
            <a:ext cx="6843285" cy="953602"/>
            <a:chOff x="1811023" y="2774473"/>
            <a:chExt cx="6867940" cy="850530"/>
          </a:xfrm>
        </p:grpSpPr>
        <p:sp>
          <p:nvSpPr>
            <p:cNvPr id="6" name="Google Shape;525;p18">
              <a:extLst>
                <a:ext uri="{FF2B5EF4-FFF2-40B4-BE49-F238E27FC236}">
                  <a16:creationId xmlns:a16="http://schemas.microsoft.com/office/drawing/2014/main" id="{B853B972-54DD-8E3F-9824-DF07EBB29501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" name="Google Shape;532;p18">
              <a:extLst>
                <a:ext uri="{FF2B5EF4-FFF2-40B4-BE49-F238E27FC236}">
                  <a16:creationId xmlns:a16="http://schemas.microsoft.com/office/drawing/2014/main" id="{91BCCB2B-615C-060D-CBD5-EE2A9835A98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39;p18">
              <a:extLst>
                <a:ext uri="{FF2B5EF4-FFF2-40B4-BE49-F238E27FC236}">
                  <a16:creationId xmlns:a16="http://schemas.microsoft.com/office/drawing/2014/main" id="{6F08B644-6E83-2D3F-53D8-D59BFDCA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526;p18">
              <a:extLst>
                <a:ext uri="{FF2B5EF4-FFF2-40B4-BE49-F238E27FC236}">
                  <a16:creationId xmlns:a16="http://schemas.microsoft.com/office/drawing/2014/main" id="{EA3EA439-864F-76B6-5CEB-1753303B0109}"/>
                </a:ext>
              </a:extLst>
            </p:cNvPr>
            <p:cNvSpPr/>
            <p:nvPr/>
          </p:nvSpPr>
          <p:spPr>
            <a:xfrm>
              <a:off x="2054356" y="2774473"/>
              <a:ext cx="617934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28;p18">
              <a:extLst>
                <a:ext uri="{FF2B5EF4-FFF2-40B4-BE49-F238E27FC236}">
                  <a16:creationId xmlns:a16="http://schemas.microsoft.com/office/drawing/2014/main" id="{E52FE574-F6D8-7B99-CD13-1B8834D6A53B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4CB758-EFBF-33BF-5D9F-86BA4D01B900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24" name="Google Shape;528;p18">
                <a:extLst>
                  <a:ext uri="{FF2B5EF4-FFF2-40B4-BE49-F238E27FC236}">
                    <a16:creationId xmlns:a16="http://schemas.microsoft.com/office/drawing/2014/main" id="{F1B2BAFF-8523-59CC-5400-03FCB34FFA8D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25" name="Google Shape;530;p18">
                <a:extLst>
                  <a:ext uri="{FF2B5EF4-FFF2-40B4-BE49-F238E27FC236}">
                    <a16:creationId xmlns:a16="http://schemas.microsoft.com/office/drawing/2014/main" id="{764AB407-DDCD-0425-623E-8CCB07BCA483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2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BCD05-F99C-15AC-AF5D-34DC7CEB4DDF}"/>
                </a:ext>
              </a:extLst>
            </p:cNvPr>
            <p:cNvSpPr txBox="1"/>
            <p:nvPr/>
          </p:nvSpPr>
          <p:spPr>
            <a:xfrm>
              <a:off x="2499618" y="2939882"/>
              <a:ext cx="6179345" cy="426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기술을 통해 영수증을 해석하여 여행 경비 및 다녀간 장소들을 더욱 쉽게 </a:t>
              </a:r>
              <a:endPara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기록할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7321FD-1C39-6C01-9B2F-C6CDF75B2D1D}"/>
              </a:ext>
            </a:extLst>
          </p:cNvPr>
          <p:cNvGrpSpPr/>
          <p:nvPr/>
        </p:nvGrpSpPr>
        <p:grpSpPr>
          <a:xfrm>
            <a:off x="1147164" y="3703470"/>
            <a:ext cx="6818501" cy="896147"/>
            <a:chOff x="1811023" y="2731151"/>
            <a:chExt cx="6843066" cy="893852"/>
          </a:xfrm>
        </p:grpSpPr>
        <p:sp>
          <p:nvSpPr>
            <p:cNvPr id="525" name="Google Shape;525;p18"/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32" name="Google Shape;532;p18"/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8"/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526;p18">
              <a:extLst>
                <a:ext uri="{FF2B5EF4-FFF2-40B4-BE49-F238E27FC236}">
                  <a16:creationId xmlns:a16="http://schemas.microsoft.com/office/drawing/2014/main" id="{B1174775-3113-3AA3-1B93-CF24D52EDE53}"/>
                </a:ext>
              </a:extLst>
            </p:cNvPr>
            <p:cNvSpPr/>
            <p:nvPr/>
          </p:nvSpPr>
          <p:spPr>
            <a:xfrm>
              <a:off x="2054356" y="2731151"/>
              <a:ext cx="6179344" cy="78151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</a:p>
          </p:txBody>
        </p:sp>
        <p:sp>
          <p:nvSpPr>
            <p:cNvPr id="15" name="Google Shape;528;p18">
              <a:extLst>
                <a:ext uri="{FF2B5EF4-FFF2-40B4-BE49-F238E27FC236}">
                  <a16:creationId xmlns:a16="http://schemas.microsoft.com/office/drawing/2014/main" id="{CE87C744-A1E2-DADE-E2E7-7017182133B3}"/>
                </a:ext>
              </a:extLst>
            </p:cNvPr>
            <p:cNvSpPr/>
            <p:nvPr/>
          </p:nvSpPr>
          <p:spPr>
            <a:xfrm>
              <a:off x="1811023" y="2862648"/>
              <a:ext cx="678597" cy="5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319152-A2AC-DED9-D0BE-E4F809A84C3F}"/>
                </a:ext>
              </a:extLst>
            </p:cNvPr>
            <p:cNvGrpSpPr/>
            <p:nvPr/>
          </p:nvGrpSpPr>
          <p:grpSpPr>
            <a:xfrm>
              <a:off x="1811023" y="2889760"/>
              <a:ext cx="593238" cy="525903"/>
              <a:chOff x="983092" y="1068915"/>
              <a:chExt cx="603600" cy="571200"/>
            </a:xfrm>
          </p:grpSpPr>
          <p:sp>
            <p:nvSpPr>
              <p:cNvPr id="17" name="Google Shape;528;p18">
                <a:extLst>
                  <a:ext uri="{FF2B5EF4-FFF2-40B4-BE49-F238E27FC236}">
                    <a16:creationId xmlns:a16="http://schemas.microsoft.com/office/drawing/2014/main" id="{3AABA755-E95A-6670-C9EF-0755F975607D}"/>
                  </a:ext>
                </a:extLst>
              </p:cNvPr>
              <p:cNvSpPr/>
              <p:nvPr/>
            </p:nvSpPr>
            <p:spPr>
              <a:xfrm>
                <a:off x="983092" y="1068915"/>
                <a:ext cx="603600" cy="57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18" name="Google Shape;530;p18">
                <a:extLst>
                  <a:ext uri="{FF2B5EF4-FFF2-40B4-BE49-F238E27FC236}">
                    <a16:creationId xmlns:a16="http://schemas.microsoft.com/office/drawing/2014/main" id="{E0CA5E0E-4AA9-1E47-5965-1329736AFD6A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4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9827E-E69F-EF79-A1F5-D4DBB9D435A5}"/>
                </a:ext>
              </a:extLst>
            </p:cNvPr>
            <p:cNvSpPr txBox="1"/>
            <p:nvPr/>
          </p:nvSpPr>
          <p:spPr>
            <a:xfrm>
              <a:off x="2474744" y="2994891"/>
              <a:ext cx="6179345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1222C1-7C12-8865-6BB5-A988E3057126}"/>
              </a:ext>
            </a:extLst>
          </p:cNvPr>
          <p:cNvGrpSpPr/>
          <p:nvPr/>
        </p:nvGrpSpPr>
        <p:grpSpPr>
          <a:xfrm>
            <a:off x="1122380" y="2857292"/>
            <a:ext cx="6843285" cy="887758"/>
            <a:chOff x="1811023" y="2774473"/>
            <a:chExt cx="6867940" cy="850530"/>
          </a:xfrm>
        </p:grpSpPr>
        <p:sp>
          <p:nvSpPr>
            <p:cNvPr id="4" name="Google Shape;525;p18">
              <a:extLst>
                <a:ext uri="{FF2B5EF4-FFF2-40B4-BE49-F238E27FC236}">
                  <a16:creationId xmlns:a16="http://schemas.microsoft.com/office/drawing/2014/main" id="{D75174CC-8589-1DAD-C25A-A0325449DCDB}"/>
                </a:ext>
              </a:extLst>
            </p:cNvPr>
            <p:cNvSpPr txBox="1"/>
            <p:nvPr/>
          </p:nvSpPr>
          <p:spPr>
            <a:xfrm>
              <a:off x="1928950" y="2856361"/>
              <a:ext cx="5034300" cy="7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-"/>
              </a:pPr>
              <a:endParaRPr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Google Shape;532;p18">
              <a:extLst>
                <a:ext uri="{FF2B5EF4-FFF2-40B4-BE49-F238E27FC236}">
                  <a16:creationId xmlns:a16="http://schemas.microsoft.com/office/drawing/2014/main" id="{B626F3BE-D838-BCCD-DEC3-844D445F8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44662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539;p18">
              <a:extLst>
                <a:ext uri="{FF2B5EF4-FFF2-40B4-BE49-F238E27FC236}">
                  <a16:creationId xmlns:a16="http://schemas.microsoft.com/office/drawing/2014/main" id="{3BE98E50-D6C7-2BBB-AD70-16055E14B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226" y="3242135"/>
              <a:ext cx="1341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526;p18">
              <a:extLst>
                <a:ext uri="{FF2B5EF4-FFF2-40B4-BE49-F238E27FC236}">
                  <a16:creationId xmlns:a16="http://schemas.microsoft.com/office/drawing/2014/main" id="{AEA3309F-B507-A53D-C162-6191EAF3FF74}"/>
                </a:ext>
              </a:extLst>
            </p:cNvPr>
            <p:cNvSpPr/>
            <p:nvPr/>
          </p:nvSpPr>
          <p:spPr>
            <a:xfrm>
              <a:off x="2054356" y="2774473"/>
              <a:ext cx="6179344" cy="71514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28;p18">
              <a:extLst>
                <a:ext uri="{FF2B5EF4-FFF2-40B4-BE49-F238E27FC236}">
                  <a16:creationId xmlns:a16="http://schemas.microsoft.com/office/drawing/2014/main" id="{C30B6702-5DCD-7FF4-66B9-D49C3BA57B88}"/>
                </a:ext>
              </a:extLst>
            </p:cNvPr>
            <p:cNvSpPr/>
            <p:nvPr/>
          </p:nvSpPr>
          <p:spPr>
            <a:xfrm>
              <a:off x="1811023" y="2862648"/>
              <a:ext cx="647440" cy="5615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11E3328-9691-D41B-50E2-415721AC7E91}"/>
                </a:ext>
              </a:extLst>
            </p:cNvPr>
            <p:cNvGrpSpPr/>
            <p:nvPr/>
          </p:nvGrpSpPr>
          <p:grpSpPr>
            <a:xfrm>
              <a:off x="1833237" y="2902959"/>
              <a:ext cx="543043" cy="455179"/>
              <a:chOff x="1005694" y="1083253"/>
              <a:chExt cx="552528" cy="494385"/>
            </a:xfrm>
          </p:grpSpPr>
          <p:sp>
            <p:nvSpPr>
              <p:cNvPr id="30" name="Google Shape;528;p18">
                <a:extLst>
                  <a:ext uri="{FF2B5EF4-FFF2-40B4-BE49-F238E27FC236}">
                    <a16:creationId xmlns:a16="http://schemas.microsoft.com/office/drawing/2014/main" id="{9950B56C-76F5-CF0A-C398-13B21CB7B6BA}"/>
                  </a:ext>
                </a:extLst>
              </p:cNvPr>
              <p:cNvSpPr/>
              <p:nvPr/>
            </p:nvSpPr>
            <p:spPr>
              <a:xfrm>
                <a:off x="1005694" y="1083253"/>
                <a:ext cx="552528" cy="49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Arial"/>
                </a:endParaRPr>
              </a:p>
            </p:txBody>
          </p:sp>
          <p:sp>
            <p:nvSpPr>
              <p:cNvPr id="32" name="Google Shape;530;p18">
                <a:extLst>
                  <a:ext uri="{FF2B5EF4-FFF2-40B4-BE49-F238E27FC236}">
                    <a16:creationId xmlns:a16="http://schemas.microsoft.com/office/drawing/2014/main" id="{E2D13E19-595F-D42F-2A09-FD924A9D40F5}"/>
                  </a:ext>
                </a:extLst>
              </p:cNvPr>
              <p:cNvSpPr txBox="1"/>
              <p:nvPr/>
            </p:nvSpPr>
            <p:spPr>
              <a:xfrm>
                <a:off x="1094476" y="1181645"/>
                <a:ext cx="396600" cy="346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5000"/>
                </a:pPr>
                <a:r>
                  <a:rPr lang="en-US" altLang="ko-KR" sz="3500" b="1" dirty="0">
                    <a:solidFill>
                      <a:schemeClr val="l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Fira Sans Extra Condensed"/>
                  </a:rPr>
                  <a:t>3</a:t>
                </a:r>
                <a:endParaRPr sz="3500" b="1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Fira Sans Extra Condensed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9034B3-38CA-6BC3-5229-8BC85E831DD2}"/>
                </a:ext>
              </a:extLst>
            </p:cNvPr>
            <p:cNvSpPr txBox="1"/>
            <p:nvPr/>
          </p:nvSpPr>
          <p:spPr>
            <a:xfrm>
              <a:off x="2499618" y="3012558"/>
              <a:ext cx="6179345" cy="246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다녀간 장소들에 대해 지도로 시각화 하여 보여줄 수 있도록 한다</a:t>
              </a:r>
              <a:r>
                <a:rPr lang="en-US" altLang="ko-KR" sz="12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7F30C0-FCA9-20E0-176F-EAF045EF9813}"/>
              </a:ext>
            </a:extLst>
          </p:cNvPr>
          <p:cNvSpPr txBox="1"/>
          <p:nvPr/>
        </p:nvSpPr>
        <p:spPr>
          <a:xfrm>
            <a:off x="1845125" y="3882414"/>
            <a:ext cx="565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여행하면서 찍었던 사진들을 분석하고 이를 머신 러닝을 이용해 카테고리별로 자동 분류하여 앨범 형식으로 사용자에게 제공할 수 있도록 한다</a:t>
            </a:r>
            <a:r>
              <a:rPr lang="en-US" altLang="ko-KR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>
            <a:spLocks noGrp="1"/>
          </p:cNvSpPr>
          <p:nvPr>
            <p:ph type="subTitle" idx="1"/>
          </p:nvPr>
        </p:nvSpPr>
        <p:spPr>
          <a:xfrm>
            <a:off x="429548" y="462932"/>
            <a:ext cx="8055900" cy="3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53" name="Google Shape;553;p19"/>
          <p:cNvSpPr txBox="1"/>
          <p:nvPr/>
        </p:nvSpPr>
        <p:spPr>
          <a:xfrm>
            <a:off x="776802" y="31978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3.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개발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효과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Roboto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2BFF30-10D1-3BFE-FDAE-B87330693385}"/>
              </a:ext>
            </a:extLst>
          </p:cNvPr>
          <p:cNvSpPr/>
          <p:nvPr/>
        </p:nvSpPr>
        <p:spPr>
          <a:xfrm>
            <a:off x="1617332" y="1103708"/>
            <a:ext cx="6411321" cy="30186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5F1272-9121-5A6C-F74C-001EDE85031C}"/>
              </a:ext>
            </a:extLst>
          </p:cNvPr>
          <p:cNvGrpSpPr/>
          <p:nvPr/>
        </p:nvGrpSpPr>
        <p:grpSpPr>
          <a:xfrm>
            <a:off x="1756717" y="1496345"/>
            <a:ext cx="6347492" cy="2225579"/>
            <a:chOff x="1764089" y="1750691"/>
            <a:chExt cx="6347492" cy="2225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310A0-3B31-F5BC-311C-155F6159E76F}"/>
                </a:ext>
              </a:extLst>
            </p:cNvPr>
            <p:cNvSpPr txBox="1"/>
            <p:nvPr/>
          </p:nvSpPr>
          <p:spPr>
            <a:xfrm>
              <a:off x="1764090" y="1750691"/>
              <a:ext cx="6138703" cy="571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 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OCR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통한 자동문자 입력으로 여행하는 동안  더 간편하게 </a:t>
              </a: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방문 장소 및 지출 내역을 기록을 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190EE-6A3C-424C-4660-B7CF4B1C847A}"/>
                </a:ext>
              </a:extLst>
            </p:cNvPr>
            <p:cNvSpPr txBox="1"/>
            <p:nvPr/>
          </p:nvSpPr>
          <p:spPr>
            <a:xfrm>
              <a:off x="1764089" y="2427404"/>
              <a:ext cx="6138703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fontAlgn="base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영수증을 통한 가계부 기능으로 여행비용을 꼼꼼하고 쉽게 계산할 수 있다</a:t>
              </a:r>
              <a:r>
                <a:rPr lang="en-US" altLang="ko-KR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ko-KR" alt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CC21F-4EB4-94A0-36BF-CE6E42FC5235}"/>
                </a:ext>
              </a:extLst>
            </p:cNvPr>
            <p:cNvSpPr txBox="1"/>
            <p:nvPr/>
          </p:nvSpPr>
          <p:spPr>
            <a:xfrm>
              <a:off x="1972878" y="2906297"/>
              <a:ext cx="6138703" cy="106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여행에 대한 사진과 글귀를 함께 작성하며 여행에 대한 추억을 기록하여 간직할 수 있다</a:t>
              </a:r>
              <a:r>
                <a:rPr lang="en-US" altLang="ko-KR" sz="14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1587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여행한 후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,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여행하면서 찍은 사진들을 자동으로 분류하여 정리할 수 있다</a:t>
              </a:r>
              <a:r>
                <a:rPr lang="en-US" altLang="ko-KR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.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DM Sans" pitchFamily="2" charset="0"/>
                </a:rPr>
                <a:t> </a:t>
              </a:r>
              <a:endParaRPr lang="en-US" altLang="ko-KR" b="0" i="0" dirty="0">
                <a:solidFill>
                  <a:schemeClr val="tx1"/>
                </a:solidFill>
                <a:effectLst/>
                <a:latin typeface="DM Sans" pitchFamily="2" charset="0"/>
              </a:endParaRPr>
            </a:p>
          </p:txBody>
        </p:sp>
      </p:grpSp>
      <p:grpSp>
        <p:nvGrpSpPr>
          <p:cNvPr id="8" name="Google Shape;88;p15">
            <a:extLst>
              <a:ext uri="{FF2B5EF4-FFF2-40B4-BE49-F238E27FC236}">
                <a16:creationId xmlns:a16="http://schemas.microsoft.com/office/drawing/2014/main" id="{130D7AF8-F1FC-CECF-2499-7B6DB5C54B48}"/>
              </a:ext>
            </a:extLst>
          </p:cNvPr>
          <p:cNvGrpSpPr/>
          <p:nvPr/>
        </p:nvGrpSpPr>
        <p:grpSpPr>
          <a:xfrm>
            <a:off x="695877" y="3170696"/>
            <a:ext cx="1351974" cy="1122320"/>
            <a:chOff x="1110535" y="3343550"/>
            <a:chExt cx="1483241" cy="1231289"/>
          </a:xfrm>
        </p:grpSpPr>
        <p:sp>
          <p:nvSpPr>
            <p:cNvPr id="9" name="Google Shape;89;p15">
              <a:extLst>
                <a:ext uri="{FF2B5EF4-FFF2-40B4-BE49-F238E27FC236}">
                  <a16:creationId xmlns:a16="http://schemas.microsoft.com/office/drawing/2014/main" id="{F820A7FF-2231-B57E-E210-01E34BEE48E0}"/>
                </a:ext>
              </a:extLst>
            </p:cNvPr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0;p15">
              <a:extLst>
                <a:ext uri="{FF2B5EF4-FFF2-40B4-BE49-F238E27FC236}">
                  <a16:creationId xmlns:a16="http://schemas.microsoft.com/office/drawing/2014/main" id="{2A8D25D6-D2CB-641A-EDC0-77A413B54D62}"/>
                </a:ext>
              </a:extLst>
            </p:cNvPr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;p15">
              <a:extLst>
                <a:ext uri="{FF2B5EF4-FFF2-40B4-BE49-F238E27FC236}">
                  <a16:creationId xmlns:a16="http://schemas.microsoft.com/office/drawing/2014/main" id="{6EC4217A-051A-4F25-BB26-5A2D232CDFE2}"/>
                </a:ext>
              </a:extLst>
            </p:cNvPr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2;p15">
              <a:extLst>
                <a:ext uri="{FF2B5EF4-FFF2-40B4-BE49-F238E27FC236}">
                  <a16:creationId xmlns:a16="http://schemas.microsoft.com/office/drawing/2014/main" id="{D399814B-CB7F-FF20-6060-3EDB80699AB0}"/>
                </a:ext>
              </a:extLst>
            </p:cNvPr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3;p15">
              <a:extLst>
                <a:ext uri="{FF2B5EF4-FFF2-40B4-BE49-F238E27FC236}">
                  <a16:creationId xmlns:a16="http://schemas.microsoft.com/office/drawing/2014/main" id="{39E37E4F-5BFC-61BF-36F7-F645BF64F75D}"/>
                </a:ext>
              </a:extLst>
            </p:cNvPr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;p15">
              <a:extLst>
                <a:ext uri="{FF2B5EF4-FFF2-40B4-BE49-F238E27FC236}">
                  <a16:creationId xmlns:a16="http://schemas.microsoft.com/office/drawing/2014/main" id="{B46F7DF8-CFCA-2426-9B71-9FEC4D6742D8}"/>
                </a:ext>
              </a:extLst>
            </p:cNvPr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5;p15">
              <a:extLst>
                <a:ext uri="{FF2B5EF4-FFF2-40B4-BE49-F238E27FC236}">
                  <a16:creationId xmlns:a16="http://schemas.microsoft.com/office/drawing/2014/main" id="{D45A379A-8F5D-F52E-7E61-91D8E0CF9681}"/>
                </a:ext>
              </a:extLst>
            </p:cNvPr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81848D99-0787-095E-F7E1-264E83F10FFE}"/>
                </a:ext>
              </a:extLst>
            </p:cNvPr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FDC6467C-56F8-BE0C-E68A-5CA12C9F5771}"/>
                </a:ext>
              </a:extLst>
            </p:cNvPr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8;p15">
              <a:extLst>
                <a:ext uri="{FF2B5EF4-FFF2-40B4-BE49-F238E27FC236}">
                  <a16:creationId xmlns:a16="http://schemas.microsoft.com/office/drawing/2014/main" id="{C3FAA708-2CE7-920F-D1C4-FE7865ABC6F8}"/>
                </a:ext>
              </a:extLst>
            </p:cNvPr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9;p15">
              <a:extLst>
                <a:ext uri="{FF2B5EF4-FFF2-40B4-BE49-F238E27FC236}">
                  <a16:creationId xmlns:a16="http://schemas.microsoft.com/office/drawing/2014/main" id="{BFA0BB4E-808D-EF77-BC53-191718550829}"/>
                </a:ext>
              </a:extLst>
            </p:cNvPr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0;p15">
              <a:extLst>
                <a:ext uri="{FF2B5EF4-FFF2-40B4-BE49-F238E27FC236}">
                  <a16:creationId xmlns:a16="http://schemas.microsoft.com/office/drawing/2014/main" id="{7F7ECC78-CA67-D782-3F49-6E56775C695B}"/>
                </a:ext>
              </a:extLst>
            </p:cNvPr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1;p15">
              <a:extLst>
                <a:ext uri="{FF2B5EF4-FFF2-40B4-BE49-F238E27FC236}">
                  <a16:creationId xmlns:a16="http://schemas.microsoft.com/office/drawing/2014/main" id="{34B8E7AB-4ADD-2D6B-87DA-13DC83D94371}"/>
                </a:ext>
              </a:extLst>
            </p:cNvPr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2;p15">
              <a:extLst>
                <a:ext uri="{FF2B5EF4-FFF2-40B4-BE49-F238E27FC236}">
                  <a16:creationId xmlns:a16="http://schemas.microsoft.com/office/drawing/2014/main" id="{AF39B289-3F28-0875-E906-917F3AF1B901}"/>
                </a:ext>
              </a:extLst>
            </p:cNvPr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3;p15">
              <a:extLst>
                <a:ext uri="{FF2B5EF4-FFF2-40B4-BE49-F238E27FC236}">
                  <a16:creationId xmlns:a16="http://schemas.microsoft.com/office/drawing/2014/main" id="{FE7CC249-6E1D-AAA4-A7DF-B6772CFDBCAF}"/>
                </a:ext>
              </a:extLst>
            </p:cNvPr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4;p15">
              <a:extLst>
                <a:ext uri="{FF2B5EF4-FFF2-40B4-BE49-F238E27FC236}">
                  <a16:creationId xmlns:a16="http://schemas.microsoft.com/office/drawing/2014/main" id="{6997B20F-BC2E-6077-AF16-3AE60DD260BC}"/>
                </a:ext>
              </a:extLst>
            </p:cNvPr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5;p15">
              <a:extLst>
                <a:ext uri="{FF2B5EF4-FFF2-40B4-BE49-F238E27FC236}">
                  <a16:creationId xmlns:a16="http://schemas.microsoft.com/office/drawing/2014/main" id="{C88DE95D-C128-EBDB-59D0-F7D67A5A8E38}"/>
                </a:ext>
              </a:extLst>
            </p:cNvPr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A876DEF6-837C-B2C9-1A01-BEFDE4C3341A}"/>
                </a:ext>
              </a:extLst>
            </p:cNvPr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46664338-92DD-5C0A-F1F9-ED3877F647FC}"/>
                </a:ext>
              </a:extLst>
            </p:cNvPr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6E687550-29D2-607C-23D4-4669C8627B16}"/>
                </a:ext>
              </a:extLst>
            </p:cNvPr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9;p15">
              <a:extLst>
                <a:ext uri="{FF2B5EF4-FFF2-40B4-BE49-F238E27FC236}">
                  <a16:creationId xmlns:a16="http://schemas.microsoft.com/office/drawing/2014/main" id="{E6D75200-1476-A930-A31F-FEF31C3F2499}"/>
                </a:ext>
              </a:extLst>
            </p:cNvPr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0;p15">
              <a:extLst>
                <a:ext uri="{FF2B5EF4-FFF2-40B4-BE49-F238E27FC236}">
                  <a16:creationId xmlns:a16="http://schemas.microsoft.com/office/drawing/2014/main" id="{85A3BE3D-6253-C5B6-00B0-B03984566EC1}"/>
                </a:ext>
              </a:extLst>
            </p:cNvPr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1;p15">
              <a:extLst>
                <a:ext uri="{FF2B5EF4-FFF2-40B4-BE49-F238E27FC236}">
                  <a16:creationId xmlns:a16="http://schemas.microsoft.com/office/drawing/2014/main" id="{A0C21766-C7DD-7035-794E-58D848EAF36A}"/>
                </a:ext>
              </a:extLst>
            </p:cNvPr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2990F8B9-7B61-90AD-779B-D5C60758FE72}"/>
                </a:ext>
              </a:extLst>
            </p:cNvPr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;p15">
              <a:extLst>
                <a:ext uri="{FF2B5EF4-FFF2-40B4-BE49-F238E27FC236}">
                  <a16:creationId xmlns:a16="http://schemas.microsoft.com/office/drawing/2014/main" id="{EF9C01A6-E395-3119-8CA5-3B4A5B15A5D0}"/>
                </a:ext>
              </a:extLst>
            </p:cNvPr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4;p15">
              <a:extLst>
                <a:ext uri="{FF2B5EF4-FFF2-40B4-BE49-F238E27FC236}">
                  <a16:creationId xmlns:a16="http://schemas.microsoft.com/office/drawing/2014/main" id="{B89F2F53-8163-3579-193A-5DEB9383D9C6}"/>
                </a:ext>
              </a:extLst>
            </p:cNvPr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5;p15">
              <a:extLst>
                <a:ext uri="{FF2B5EF4-FFF2-40B4-BE49-F238E27FC236}">
                  <a16:creationId xmlns:a16="http://schemas.microsoft.com/office/drawing/2014/main" id="{BAA3F64D-E0E0-836F-E355-0C41C7900558}"/>
                </a:ext>
              </a:extLst>
            </p:cNvPr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6;p15">
              <a:extLst>
                <a:ext uri="{FF2B5EF4-FFF2-40B4-BE49-F238E27FC236}">
                  <a16:creationId xmlns:a16="http://schemas.microsoft.com/office/drawing/2014/main" id="{5314E252-1E70-3A82-7B0C-5C7322F0A1B1}"/>
                </a:ext>
              </a:extLst>
            </p:cNvPr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7;p15">
              <a:extLst>
                <a:ext uri="{FF2B5EF4-FFF2-40B4-BE49-F238E27FC236}">
                  <a16:creationId xmlns:a16="http://schemas.microsoft.com/office/drawing/2014/main" id="{B350D0C2-E30F-6D32-981D-0AF849D75F32}"/>
                </a:ext>
              </a:extLst>
            </p:cNvPr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0A28D196-3CDA-F9A8-A97D-F7D2CA5B6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8896" y="313303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678042-0E1D-D5B7-3DC0-9FB363F4CE8F}"/>
              </a:ext>
            </a:extLst>
          </p:cNvPr>
          <p:cNvSpPr/>
          <p:nvPr/>
        </p:nvSpPr>
        <p:spPr>
          <a:xfrm>
            <a:off x="1077612" y="848236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241089" y="901883"/>
            <a:ext cx="173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 선정이유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5EBF38-3EEE-CCEA-2CD7-781332659490}"/>
              </a:ext>
            </a:extLst>
          </p:cNvPr>
          <p:cNvSpPr/>
          <p:nvPr/>
        </p:nvSpPr>
        <p:spPr>
          <a:xfrm>
            <a:off x="4151086" y="1688432"/>
            <a:ext cx="4060131" cy="29978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A408-E123-AFF9-73F5-63341686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64" y="1994342"/>
            <a:ext cx="1471224" cy="2599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24C19F-A46D-1BFC-0F6E-41F132AC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89" y="1994342"/>
            <a:ext cx="1474511" cy="2599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8385CA0-A319-7E0C-9B95-032AE1B6F72D}"/>
              </a:ext>
            </a:extLst>
          </p:cNvPr>
          <p:cNvGrpSpPr/>
          <p:nvPr/>
        </p:nvGrpSpPr>
        <p:grpSpPr>
          <a:xfrm>
            <a:off x="1123940" y="1127837"/>
            <a:ext cx="3486255" cy="3529708"/>
            <a:chOff x="768896" y="1124558"/>
            <a:chExt cx="3486255" cy="35297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3619F7F-DC8D-402F-777B-BAD2847D1BF4}"/>
                </a:ext>
              </a:extLst>
            </p:cNvPr>
            <p:cNvSpPr/>
            <p:nvPr/>
          </p:nvSpPr>
          <p:spPr>
            <a:xfrm>
              <a:off x="768896" y="1688432"/>
              <a:ext cx="2712832" cy="2965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F7FD087-EA8C-3C50-5C22-4CD1E4F59170}"/>
                </a:ext>
              </a:extLst>
            </p:cNvPr>
            <p:cNvSpPr/>
            <p:nvPr/>
          </p:nvSpPr>
          <p:spPr>
            <a:xfrm>
              <a:off x="1388897" y="1471843"/>
              <a:ext cx="1478598" cy="37740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dirty="0" err="1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트립어드바이저</a:t>
              </a:r>
              <a:endPara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96B6E5-FEAF-E602-F443-47C7E311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83" y="2218223"/>
              <a:ext cx="2209867" cy="2118653"/>
            </a:xfrm>
            <a:prstGeom prst="rect">
              <a:avLst/>
            </a:prstGeom>
          </p:spPr>
        </p:pic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845BA42F-263B-06C4-6483-F39D02E7232E}"/>
                </a:ext>
              </a:extLst>
            </p:cNvPr>
            <p:cNvSpPr/>
            <p:nvPr/>
          </p:nvSpPr>
          <p:spPr>
            <a:xfrm>
              <a:off x="1721334" y="3559962"/>
              <a:ext cx="484838" cy="286324"/>
            </a:xfrm>
            <a:prstGeom prst="donut">
              <a:avLst>
                <a:gd name="adj" fmla="val 3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B3C7C23E-1056-CD3E-E9FB-53D01A5F9C86}"/>
                </a:ext>
              </a:extLst>
            </p:cNvPr>
            <p:cNvSpPr/>
            <p:nvPr/>
          </p:nvSpPr>
          <p:spPr>
            <a:xfrm>
              <a:off x="3078899" y="1124558"/>
              <a:ext cx="1144950" cy="406860"/>
            </a:xfrm>
            <a:prstGeom prst="wedgeRoundRectCallout">
              <a:avLst>
                <a:gd name="adj1" fmla="val -50291"/>
                <a:gd name="adj2" fmla="val 7717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DDFAE-72D5-DEBE-17CE-63C0AF5F100F}"/>
                </a:ext>
              </a:extLst>
            </p:cNvPr>
            <p:cNvSpPr txBox="1"/>
            <p:nvPr/>
          </p:nvSpPr>
          <p:spPr>
            <a:xfrm>
              <a:off x="3123287" y="1140210"/>
              <a:ext cx="11318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어행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어플 중 </a:t>
              </a:r>
              <a:endPara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높은 다운로드 수</a:t>
              </a:r>
            </a:p>
          </p:txBody>
        </p:sp>
      </p:grp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D35CCD3-23FA-71C5-3EEF-9905C9E23B7F}"/>
              </a:ext>
            </a:extLst>
          </p:cNvPr>
          <p:cNvSpPr/>
          <p:nvPr/>
        </p:nvSpPr>
        <p:spPr>
          <a:xfrm>
            <a:off x="6891424" y="954884"/>
            <a:ext cx="1370006" cy="553998"/>
          </a:xfrm>
          <a:prstGeom prst="wedgeRoundRectCallout">
            <a:avLst>
              <a:gd name="adj1" fmla="val -50291"/>
              <a:gd name="adj2" fmla="val 7717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C2871-1E78-07C0-DD2B-139F137814D1}"/>
              </a:ext>
            </a:extLst>
          </p:cNvPr>
          <p:cNvSpPr txBox="1"/>
          <p:nvPr/>
        </p:nvSpPr>
        <p:spPr>
          <a:xfrm>
            <a:off x="6851579" y="957856"/>
            <a:ext cx="1449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기능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지도에 방문장소 표시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등록 및 설명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54B01-1C70-8FD4-06C2-AB91DA39E53F}"/>
              </a:ext>
            </a:extLst>
          </p:cNvPr>
          <p:cNvSpPr/>
          <p:nvPr/>
        </p:nvSpPr>
        <p:spPr>
          <a:xfrm>
            <a:off x="5763461" y="1471843"/>
            <a:ext cx="912164" cy="377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트리플</a:t>
            </a:r>
            <a:endParaRPr lang="ko-KR" altLang="en-US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0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63" name="Google Shape;563;p20"/>
          <p:cNvSpPr txBox="1"/>
          <p:nvPr/>
        </p:nvSpPr>
        <p:spPr>
          <a:xfrm>
            <a:off x="763209" y="31203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4.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관련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연구 및 사례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graphicFrame>
        <p:nvGraphicFramePr>
          <p:cNvPr id="2" name="Google Shape;1869;p41">
            <a:extLst>
              <a:ext uri="{FF2B5EF4-FFF2-40B4-BE49-F238E27FC236}">
                <a16:creationId xmlns:a16="http://schemas.microsoft.com/office/drawing/2014/main" id="{14842FFB-D007-10F1-A894-6F824F60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93160"/>
              </p:ext>
            </p:extLst>
          </p:nvPr>
        </p:nvGraphicFramePr>
        <p:xfrm>
          <a:off x="1640443" y="1252094"/>
          <a:ext cx="6052796" cy="2967957"/>
        </p:xfrm>
        <a:graphic>
          <a:graphicData uri="http://schemas.openxmlformats.org/drawingml/2006/table">
            <a:tbl>
              <a:tblPr>
                <a:noFill/>
                <a:tableStyleId>{6BE47EDE-F057-4B9F-A57D-448913E818ED}</a:tableStyleId>
              </a:tblPr>
              <a:tblGrid>
                <a:gridCol w="120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트립어드바이저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트리플</a:t>
                      </a:r>
                      <a:endParaRPr sz="11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</a:t>
                      </a:r>
                      <a:r>
                        <a:rPr lang="ko-KR" altLang="en-US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</a:t>
                      </a:r>
                      <a:r>
                        <a:rPr lang="en" sz="1100" b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블로그</a:t>
                      </a:r>
                      <a:endParaRPr sz="1100" b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일지 작성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39415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여행 </a:t>
                      </a: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업로드</a:t>
                      </a: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지도 시각화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OCR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886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사진 카테고리 분류</a:t>
                      </a:r>
                      <a:endParaRPr sz="1100" b="0" i="0" u="none" strike="noStrike" cap="none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X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7405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C44204-DF80-37C9-4ED8-FE7A133B12D6}"/>
              </a:ext>
            </a:extLst>
          </p:cNvPr>
          <p:cNvSpPr/>
          <p:nvPr/>
        </p:nvSpPr>
        <p:spPr>
          <a:xfrm>
            <a:off x="1265906" y="861228"/>
            <a:ext cx="1920208" cy="37740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D55BC-6821-7FDE-FE1F-40FD135C6424}"/>
              </a:ext>
            </a:extLst>
          </p:cNvPr>
          <p:cNvSpPr txBox="1"/>
          <p:nvPr/>
        </p:nvSpPr>
        <p:spPr>
          <a:xfrm>
            <a:off x="1454006" y="898311"/>
            <a:ext cx="183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서비스와 비교</a:t>
            </a:r>
            <a:endParaRPr lang="ko-KR" altLang="en-US" dirty="0"/>
          </a:p>
        </p:txBody>
      </p:sp>
      <p:sp>
        <p:nvSpPr>
          <p:cNvPr id="22" name="Google Shape;63;p15">
            <a:extLst>
              <a:ext uri="{FF2B5EF4-FFF2-40B4-BE49-F238E27FC236}">
                <a16:creationId xmlns:a16="http://schemas.microsoft.com/office/drawing/2014/main" id="{2E9DA71A-84C8-54C8-6A25-661093DA2BB5}"/>
              </a:ext>
            </a:extLst>
          </p:cNvPr>
          <p:cNvSpPr/>
          <p:nvPr/>
        </p:nvSpPr>
        <p:spPr>
          <a:xfrm>
            <a:off x="925447" y="2211297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5">
            <a:extLst>
              <a:ext uri="{FF2B5EF4-FFF2-40B4-BE49-F238E27FC236}">
                <a16:creationId xmlns:a16="http://schemas.microsoft.com/office/drawing/2014/main" id="{3C6FCA67-0077-51BA-A66C-030B2E5C8C3D}"/>
              </a:ext>
            </a:extLst>
          </p:cNvPr>
          <p:cNvSpPr/>
          <p:nvPr/>
        </p:nvSpPr>
        <p:spPr>
          <a:xfrm rot="21364144">
            <a:off x="6686183" y="793913"/>
            <a:ext cx="803454" cy="433684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5" name="Google Shape;63;p15">
            <a:extLst>
              <a:ext uri="{FF2B5EF4-FFF2-40B4-BE49-F238E27FC236}">
                <a16:creationId xmlns:a16="http://schemas.microsoft.com/office/drawing/2014/main" id="{A269B6E4-9858-F982-7B2D-A5597823E5A9}"/>
              </a:ext>
            </a:extLst>
          </p:cNvPr>
          <p:cNvSpPr/>
          <p:nvPr/>
        </p:nvSpPr>
        <p:spPr>
          <a:xfrm rot="630542">
            <a:off x="8046117" y="1164338"/>
            <a:ext cx="291900" cy="194193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3;p15">
            <a:extLst>
              <a:ext uri="{FF2B5EF4-FFF2-40B4-BE49-F238E27FC236}">
                <a16:creationId xmlns:a16="http://schemas.microsoft.com/office/drawing/2014/main" id="{58A327FF-FE7C-BFE0-C1BF-8977C874E33E}"/>
              </a:ext>
            </a:extLst>
          </p:cNvPr>
          <p:cNvSpPr/>
          <p:nvPr/>
        </p:nvSpPr>
        <p:spPr>
          <a:xfrm rot="630542">
            <a:off x="7672091" y="1097253"/>
            <a:ext cx="376841" cy="254032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8BE1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0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8;p20">
            <a:extLst>
              <a:ext uri="{FF2B5EF4-FFF2-40B4-BE49-F238E27FC236}">
                <a16:creationId xmlns:a16="http://schemas.microsoft.com/office/drawing/2014/main" id="{88F7983C-43E2-7FE9-3BD4-7D638D051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사각형: 둥근 모서리 624">
            <a:extLst>
              <a:ext uri="{FF2B5EF4-FFF2-40B4-BE49-F238E27FC236}">
                <a16:creationId xmlns:a16="http://schemas.microsoft.com/office/drawing/2014/main" id="{923AAAA6-75DD-DC5B-6B75-EED4124E4BF4}"/>
              </a:ext>
            </a:extLst>
          </p:cNvPr>
          <p:cNvSpPr/>
          <p:nvPr/>
        </p:nvSpPr>
        <p:spPr>
          <a:xfrm>
            <a:off x="373223" y="1935067"/>
            <a:ext cx="8371777" cy="239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사각형: 둥근 모서리 582">
            <a:extLst>
              <a:ext uri="{FF2B5EF4-FFF2-40B4-BE49-F238E27FC236}">
                <a16:creationId xmlns:a16="http://schemas.microsoft.com/office/drawing/2014/main" id="{1113CDA7-F91F-CB29-09A7-2346D23255CC}"/>
              </a:ext>
            </a:extLst>
          </p:cNvPr>
          <p:cNvSpPr/>
          <p:nvPr/>
        </p:nvSpPr>
        <p:spPr>
          <a:xfrm>
            <a:off x="7269966" y="2828845"/>
            <a:ext cx="1240989" cy="1866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FD6ECD-CD4E-5F6C-BDF6-2444DC7F3E3E}"/>
              </a:ext>
            </a:extLst>
          </p:cNvPr>
          <p:cNvSpPr/>
          <p:nvPr/>
        </p:nvSpPr>
        <p:spPr>
          <a:xfrm>
            <a:off x="1783322" y="2828845"/>
            <a:ext cx="1304240" cy="18858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ourist Icon Vector Art, Icons, and Graphics for Free Download">
            <a:extLst>
              <a:ext uri="{FF2B5EF4-FFF2-40B4-BE49-F238E27FC236}">
                <a16:creationId xmlns:a16="http://schemas.microsoft.com/office/drawing/2014/main" id="{07933AEE-5CCB-74C1-E46C-1F53B26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01" y="292375"/>
            <a:ext cx="663141" cy="6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20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1" y="354825"/>
            <a:ext cx="4270916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38703" y="318921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시나리오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sp>
        <p:nvSpPr>
          <p:cNvPr id="10" name="Google Shape;575;p21">
            <a:extLst>
              <a:ext uri="{FF2B5EF4-FFF2-40B4-BE49-F238E27FC236}">
                <a16:creationId xmlns:a16="http://schemas.microsoft.com/office/drawing/2014/main" id="{8881F508-2795-B90F-41DB-5591D5E28754}"/>
              </a:ext>
            </a:extLst>
          </p:cNvPr>
          <p:cNvSpPr txBox="1"/>
          <p:nvPr/>
        </p:nvSpPr>
        <p:spPr>
          <a:xfrm>
            <a:off x="5495442" y="855771"/>
            <a:ext cx="90131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배달의민족 주아" panose="020B0600000101010101" charset="-127"/>
                <a:sym typeface="Jua"/>
              </a:rPr>
              <a:t>사용자</a:t>
            </a:r>
            <a:endParaRPr lang="en-US" altLang="ko-KR" sz="1200" dirty="0">
              <a:solidFill>
                <a:schemeClr val="dk1"/>
              </a:solidFill>
              <a:latin typeface="배달의민족 주아" panose="020B0600000101010101" charset="-127"/>
              <a:ea typeface="배달의민족 주아" panose="020B0600000101010101" charset="-127"/>
              <a:cs typeface="배달의민족 주아" panose="020B0600000101010101" charset="-127"/>
              <a:sym typeface="Ju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7EBE1-4002-46D6-4118-7A29C38D9BC7}"/>
              </a:ext>
            </a:extLst>
          </p:cNvPr>
          <p:cNvCxnSpPr>
            <a:cxnSpLocks/>
          </p:cNvCxnSpPr>
          <p:nvPr/>
        </p:nvCxnSpPr>
        <p:spPr>
          <a:xfrm flipH="1">
            <a:off x="1404433" y="1311060"/>
            <a:ext cx="5366123" cy="29814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EB27E5-5548-CA65-AE09-39F4A4B5D5D8}"/>
              </a:ext>
            </a:extLst>
          </p:cNvPr>
          <p:cNvCxnSpPr>
            <a:cxnSpLocks/>
          </p:cNvCxnSpPr>
          <p:nvPr/>
        </p:nvCxnSpPr>
        <p:spPr>
          <a:xfrm>
            <a:off x="1226775" y="1421358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A950B7-D8BF-71FD-DD2F-A5976E228A5D}"/>
              </a:ext>
            </a:extLst>
          </p:cNvPr>
          <p:cNvSpPr/>
          <p:nvPr/>
        </p:nvSpPr>
        <p:spPr>
          <a:xfrm>
            <a:off x="631437" y="1190016"/>
            <a:ext cx="1207146" cy="2457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여행사진 업로드</a:t>
            </a:r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F0A9122-455D-8880-2953-050D55C318B6}"/>
              </a:ext>
            </a:extLst>
          </p:cNvPr>
          <p:cNvCxnSpPr>
            <a:cxnSpLocks/>
          </p:cNvCxnSpPr>
          <p:nvPr/>
        </p:nvCxnSpPr>
        <p:spPr>
          <a:xfrm>
            <a:off x="3898558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A0B771A-26D7-103A-C10C-D4AF24AA8093}"/>
              </a:ext>
            </a:extLst>
          </p:cNvPr>
          <p:cNvCxnSpPr>
            <a:cxnSpLocks/>
          </p:cNvCxnSpPr>
          <p:nvPr/>
        </p:nvCxnSpPr>
        <p:spPr>
          <a:xfrm>
            <a:off x="6634973" y="1379696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75;p21">
            <a:extLst>
              <a:ext uri="{FF2B5EF4-FFF2-40B4-BE49-F238E27FC236}">
                <a16:creationId xmlns:a16="http://schemas.microsoft.com/office/drawing/2014/main" id="{087CAEF8-4CE3-6919-FB5B-E746FBAA9B1D}"/>
              </a:ext>
            </a:extLst>
          </p:cNvPr>
          <p:cNvSpPr txBox="1"/>
          <p:nvPr/>
        </p:nvSpPr>
        <p:spPr>
          <a:xfrm>
            <a:off x="3439515" y="1200607"/>
            <a:ext cx="904550" cy="24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일지 작성</a:t>
            </a:r>
            <a:endParaRPr lang="en-US" altLang="ko-KR" dirty="0">
              <a:sym typeface="Jua"/>
            </a:endParaRPr>
          </a:p>
        </p:txBody>
      </p:sp>
      <p:sp>
        <p:nvSpPr>
          <p:cNvPr id="9" name="Google Shape;575;p21">
            <a:extLst>
              <a:ext uri="{FF2B5EF4-FFF2-40B4-BE49-F238E27FC236}">
                <a16:creationId xmlns:a16="http://schemas.microsoft.com/office/drawing/2014/main" id="{D2EB62BE-65E6-3EF2-B540-DC2D744A1401}"/>
              </a:ext>
            </a:extLst>
          </p:cNvPr>
          <p:cNvSpPr txBox="1"/>
          <p:nvPr/>
        </p:nvSpPr>
        <p:spPr>
          <a:xfrm>
            <a:off x="6122548" y="1204653"/>
            <a:ext cx="108652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영수증</a:t>
            </a:r>
            <a:endParaRPr lang="en-US" altLang="ko-KR" dirty="0">
              <a:sym typeface="Jua"/>
            </a:endParaRPr>
          </a:p>
        </p:txBody>
      </p:sp>
      <p:sp>
        <p:nvSpPr>
          <p:cNvPr id="581" name="사각형: 둥근 모서리 580">
            <a:extLst>
              <a:ext uri="{FF2B5EF4-FFF2-40B4-BE49-F238E27FC236}">
                <a16:creationId xmlns:a16="http://schemas.microsoft.com/office/drawing/2014/main" id="{2E76FE9E-E108-BEB4-639A-E6759EBB374B}"/>
              </a:ext>
            </a:extLst>
          </p:cNvPr>
          <p:cNvSpPr/>
          <p:nvPr/>
        </p:nvSpPr>
        <p:spPr>
          <a:xfrm>
            <a:off x="3165120" y="1683813"/>
            <a:ext cx="1477043" cy="2033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F6F1D6-8189-941E-7309-267B9D08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86" y="1755217"/>
            <a:ext cx="1227344" cy="1885935"/>
          </a:xfrm>
          <a:prstGeom prst="rect">
            <a:avLst/>
          </a:prstGeom>
        </p:spPr>
      </p:pic>
      <p:sp>
        <p:nvSpPr>
          <p:cNvPr id="584" name="사각형: 둥근 모서리 583">
            <a:extLst>
              <a:ext uri="{FF2B5EF4-FFF2-40B4-BE49-F238E27FC236}">
                <a16:creationId xmlns:a16="http://schemas.microsoft.com/office/drawing/2014/main" id="{BE577578-0D6C-13E0-499C-ED8EC94A6DD3}"/>
              </a:ext>
            </a:extLst>
          </p:cNvPr>
          <p:cNvSpPr/>
          <p:nvPr/>
        </p:nvSpPr>
        <p:spPr>
          <a:xfrm>
            <a:off x="4693435" y="2828845"/>
            <a:ext cx="1392208" cy="1900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45B377DF-CDE4-DDAD-9FD2-2F1815DEB232}"/>
              </a:ext>
            </a:extLst>
          </p:cNvPr>
          <p:cNvCxnSpPr>
            <a:cxnSpLocks/>
          </p:cNvCxnSpPr>
          <p:nvPr/>
        </p:nvCxnSpPr>
        <p:spPr>
          <a:xfrm flipH="1">
            <a:off x="1537056" y="2279620"/>
            <a:ext cx="920029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>
            <a:extLst>
              <a:ext uri="{FF2B5EF4-FFF2-40B4-BE49-F238E27FC236}">
                <a16:creationId xmlns:a16="http://schemas.microsoft.com/office/drawing/2014/main" id="{B8D984BA-8F42-9A74-5A9E-1B3F02EC011C}"/>
              </a:ext>
            </a:extLst>
          </p:cNvPr>
          <p:cNvCxnSpPr>
            <a:cxnSpLocks/>
          </p:cNvCxnSpPr>
          <p:nvPr/>
        </p:nvCxnSpPr>
        <p:spPr>
          <a:xfrm flipH="1">
            <a:off x="5387467" y="2303393"/>
            <a:ext cx="2495011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768750BD-BA62-1B16-7828-4D5AC3489D0B}"/>
              </a:ext>
            </a:extLst>
          </p:cNvPr>
          <p:cNvCxnSpPr>
            <a:cxnSpLocks/>
          </p:cNvCxnSpPr>
          <p:nvPr/>
        </p:nvCxnSpPr>
        <p:spPr>
          <a:xfrm>
            <a:off x="2457084" y="2253779"/>
            <a:ext cx="0" cy="25075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CF1BB1E6-CDF4-7C5A-F9A9-4E6DDF63C099}"/>
              </a:ext>
            </a:extLst>
          </p:cNvPr>
          <p:cNvCxnSpPr>
            <a:cxnSpLocks/>
          </p:cNvCxnSpPr>
          <p:nvPr/>
        </p:nvCxnSpPr>
        <p:spPr>
          <a:xfrm>
            <a:off x="5385512" y="2275440"/>
            <a:ext cx="0" cy="26308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직선 화살표 연결선 611">
            <a:extLst>
              <a:ext uri="{FF2B5EF4-FFF2-40B4-BE49-F238E27FC236}">
                <a16:creationId xmlns:a16="http://schemas.microsoft.com/office/drawing/2014/main" id="{46E9A892-C134-1206-62BD-810D5556ECF8}"/>
              </a:ext>
            </a:extLst>
          </p:cNvPr>
          <p:cNvCxnSpPr>
            <a:cxnSpLocks/>
          </p:cNvCxnSpPr>
          <p:nvPr/>
        </p:nvCxnSpPr>
        <p:spPr>
          <a:xfrm>
            <a:off x="7854139" y="2346654"/>
            <a:ext cx="0" cy="17649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575;p21">
            <a:extLst>
              <a:ext uri="{FF2B5EF4-FFF2-40B4-BE49-F238E27FC236}">
                <a16:creationId xmlns:a16="http://schemas.microsoft.com/office/drawing/2014/main" id="{CD330265-8715-790D-02DC-0577044E98D8}"/>
              </a:ext>
            </a:extLst>
          </p:cNvPr>
          <p:cNvSpPr txBox="1"/>
          <p:nvPr/>
        </p:nvSpPr>
        <p:spPr>
          <a:xfrm>
            <a:off x="1813735" y="2549316"/>
            <a:ext cx="1269316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사진 카테고리 분류</a:t>
            </a:r>
            <a:endParaRPr lang="en-US" altLang="ko-KR" dirty="0">
              <a:sym typeface="Jua"/>
            </a:endParaRPr>
          </a:p>
        </p:txBody>
      </p:sp>
      <p:sp>
        <p:nvSpPr>
          <p:cNvPr id="24" name="Google Shape;575;p21">
            <a:extLst>
              <a:ext uri="{FF2B5EF4-FFF2-40B4-BE49-F238E27FC236}">
                <a16:creationId xmlns:a16="http://schemas.microsoft.com/office/drawing/2014/main" id="{8E0922CA-52BF-0FD8-709B-3A6746DB3181}"/>
              </a:ext>
            </a:extLst>
          </p:cNvPr>
          <p:cNvSpPr txBox="1"/>
          <p:nvPr/>
        </p:nvSpPr>
        <p:spPr>
          <a:xfrm>
            <a:off x="4839093" y="2555701"/>
            <a:ext cx="1086524" cy="239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가계부</a:t>
            </a:r>
            <a:endParaRPr lang="en-US" altLang="ko-KR" dirty="0">
              <a:sym typeface="Jua"/>
            </a:endParaRPr>
          </a:p>
        </p:txBody>
      </p:sp>
      <p:sp>
        <p:nvSpPr>
          <p:cNvPr id="27" name="Google Shape;575;p21">
            <a:extLst>
              <a:ext uri="{FF2B5EF4-FFF2-40B4-BE49-F238E27FC236}">
                <a16:creationId xmlns:a16="http://schemas.microsoft.com/office/drawing/2014/main" id="{D03E6BD9-D7ED-AA61-B40B-4B9B58789014}"/>
              </a:ext>
            </a:extLst>
          </p:cNvPr>
          <p:cNvSpPr txBox="1"/>
          <p:nvPr/>
        </p:nvSpPr>
        <p:spPr>
          <a:xfrm>
            <a:off x="7410905" y="2539109"/>
            <a:ext cx="877942" cy="257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1000">
                <a:solidFill>
                  <a:schemeClr val="dk1"/>
                </a:solidFill>
                <a:latin typeface="배달의민족 주아" panose="020B0600000101010101" charset="-127"/>
                <a:ea typeface="배달의민족 주아" panose="020B0600000101010101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Jua"/>
              </a:rPr>
              <a:t>지도 시각화</a:t>
            </a:r>
            <a:endParaRPr lang="en-US" altLang="ko-KR" dirty="0">
              <a:sym typeface="Ju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AC4328-DE9F-0EA7-BBBA-69D3E8978187}"/>
              </a:ext>
            </a:extLst>
          </p:cNvPr>
          <p:cNvSpPr/>
          <p:nvPr/>
        </p:nvSpPr>
        <p:spPr>
          <a:xfrm>
            <a:off x="598067" y="1684441"/>
            <a:ext cx="1149919" cy="1576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사각형: 둥근 모서리 581">
            <a:extLst>
              <a:ext uri="{FF2B5EF4-FFF2-40B4-BE49-F238E27FC236}">
                <a16:creationId xmlns:a16="http://schemas.microsoft.com/office/drawing/2014/main" id="{3834E209-B395-531A-E58E-95DD3006CEA1}"/>
              </a:ext>
            </a:extLst>
          </p:cNvPr>
          <p:cNvSpPr/>
          <p:nvPr/>
        </p:nvSpPr>
        <p:spPr>
          <a:xfrm>
            <a:off x="6122547" y="1690725"/>
            <a:ext cx="1086523" cy="1521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5DE52A-0E8E-8F05-7124-D4ACF157C81C}"/>
              </a:ext>
            </a:extLst>
          </p:cNvPr>
          <p:cNvGrpSpPr/>
          <p:nvPr/>
        </p:nvGrpSpPr>
        <p:grpSpPr>
          <a:xfrm>
            <a:off x="734202" y="1774630"/>
            <a:ext cx="886475" cy="1401661"/>
            <a:chOff x="6939121" y="2229151"/>
            <a:chExt cx="701630" cy="12213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60F37-0F2F-40A3-A3AF-CEF8F8FD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9121" y="2229151"/>
              <a:ext cx="701630" cy="12213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F3E033-22DD-16A0-60F2-105C4BCB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4219" y="2609899"/>
              <a:ext cx="515291" cy="356368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9CACB2-5DA9-7664-853E-4741035135CE}"/>
                </a:ext>
              </a:extLst>
            </p:cNvPr>
            <p:cNvSpPr/>
            <p:nvPr/>
          </p:nvSpPr>
          <p:spPr>
            <a:xfrm>
              <a:off x="6984413" y="2543857"/>
              <a:ext cx="340995" cy="7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b="1" dirty="0" err="1">
                  <a:solidFill>
                    <a:schemeClr val="tx1"/>
                  </a:solidFill>
                </a:rPr>
                <a:t>사진업로드</a:t>
              </a:r>
              <a:endParaRPr lang="ko-KR" altLang="en-US" sz="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8" name="타원 617">
            <a:extLst>
              <a:ext uri="{FF2B5EF4-FFF2-40B4-BE49-F238E27FC236}">
                <a16:creationId xmlns:a16="http://schemas.microsoft.com/office/drawing/2014/main" id="{AE35C1EF-887B-6AFD-2F0B-7F9C584BDE40}"/>
              </a:ext>
            </a:extLst>
          </p:cNvPr>
          <p:cNvSpPr/>
          <p:nvPr/>
        </p:nvSpPr>
        <p:spPr>
          <a:xfrm>
            <a:off x="2391336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타원 620">
            <a:extLst>
              <a:ext uri="{FF2B5EF4-FFF2-40B4-BE49-F238E27FC236}">
                <a16:creationId xmlns:a16="http://schemas.microsoft.com/office/drawing/2014/main" id="{BAB3BBD6-B717-3853-C506-9FFC60D4E71A}"/>
              </a:ext>
            </a:extLst>
          </p:cNvPr>
          <p:cNvSpPr/>
          <p:nvPr/>
        </p:nvSpPr>
        <p:spPr>
          <a:xfrm>
            <a:off x="5319764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>
            <a:extLst>
              <a:ext uri="{FF2B5EF4-FFF2-40B4-BE49-F238E27FC236}">
                <a16:creationId xmlns:a16="http://schemas.microsoft.com/office/drawing/2014/main" id="{C17E33CF-56DE-9AD8-CCA1-E06D99F1838E}"/>
              </a:ext>
            </a:extLst>
          </p:cNvPr>
          <p:cNvSpPr/>
          <p:nvPr/>
        </p:nvSpPr>
        <p:spPr>
          <a:xfrm>
            <a:off x="7784128" y="2250812"/>
            <a:ext cx="131497" cy="1190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화살표: 오른쪽 628">
            <a:extLst>
              <a:ext uri="{FF2B5EF4-FFF2-40B4-BE49-F238E27FC236}">
                <a16:creationId xmlns:a16="http://schemas.microsoft.com/office/drawing/2014/main" id="{5D5EA1C9-0DDF-BFB0-0725-46BE8B650DE9}"/>
              </a:ext>
            </a:extLst>
          </p:cNvPr>
          <p:cNvSpPr/>
          <p:nvPr/>
        </p:nvSpPr>
        <p:spPr>
          <a:xfrm rot="9445990">
            <a:off x="4471670" y="632953"/>
            <a:ext cx="827237" cy="5647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Google Shape;61;p15">
            <a:extLst>
              <a:ext uri="{FF2B5EF4-FFF2-40B4-BE49-F238E27FC236}">
                <a16:creationId xmlns:a16="http://schemas.microsoft.com/office/drawing/2014/main" id="{75C8CDDA-D1DC-3CA2-B2BC-9F1A8CDD5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65117" y="620178"/>
            <a:ext cx="841523" cy="46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9158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Trave</a:t>
            </a:r>
            <a:r>
              <a:rPr lang="en" sz="1200" b="1" dirty="0">
                <a:solidFill>
                  <a:srgbClr val="00B05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 </a:t>
            </a:r>
            <a:r>
              <a:rPr lang="ko-KR" altLang="en-US" sz="1200" b="1" dirty="0">
                <a:solidFill>
                  <a:schemeClr val="tx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sz="1200" b="1" dirty="0">
              <a:solidFill>
                <a:schemeClr val="tx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49ACDB-8512-8E4D-8BAB-83E220841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" r="33725" b="740"/>
          <a:stretch/>
        </p:blipFill>
        <p:spPr>
          <a:xfrm>
            <a:off x="1866210" y="2887675"/>
            <a:ext cx="1130676" cy="1669699"/>
          </a:xfrm>
          <a:prstGeom prst="rect">
            <a:avLst/>
          </a:prstGeom>
        </p:spPr>
      </p:pic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B4A202-0745-200E-8765-068ADCEF7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44" y="1817978"/>
            <a:ext cx="964728" cy="1286303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CEA6D1E5-6AE1-4117-4E25-768E1354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227" y="2895284"/>
            <a:ext cx="1054571" cy="17038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9EFFB1-13B2-C4DB-A039-4B148166C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2231" y="2877969"/>
            <a:ext cx="1114615" cy="18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02;p24">
            <a:extLst>
              <a:ext uri="{FF2B5EF4-FFF2-40B4-BE49-F238E27FC236}">
                <a16:creationId xmlns:a16="http://schemas.microsoft.com/office/drawing/2014/main" id="{8AAD66CF-301D-5F96-A76F-AD1E24E98F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1250"/>
            <a:ext cx="8642925" cy="47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/>
          <p:nvPr/>
        </p:nvSpPr>
        <p:spPr>
          <a:xfrm>
            <a:off x="0" y="349121"/>
            <a:ext cx="4574700" cy="442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0" y="354825"/>
            <a:ext cx="4287600" cy="431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751477" y="319678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lnSpc>
                <a:spcPct val="115000"/>
              </a:lnSpc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시스템</a:t>
            </a:r>
            <a:r>
              <a:rPr lang="en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Jua"/>
              </a:rPr>
              <a:t> 구성도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Jua"/>
            </a:endParaRPr>
          </a:p>
        </p:txBody>
      </p:sp>
      <p:pic>
        <p:nvPicPr>
          <p:cNvPr id="1026" name="Picture 2" descr="아이폰 IOS 버전별 배터리 효율 그래프 자료">
            <a:extLst>
              <a:ext uri="{FF2B5EF4-FFF2-40B4-BE49-F238E27FC236}">
                <a16:creationId xmlns:a16="http://schemas.microsoft.com/office/drawing/2014/main" id="{6DB773EB-5463-B135-60F4-468F11B3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67" y="2312923"/>
            <a:ext cx="616393" cy="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D9F0-42BE-33BD-39E3-C3B2A0AB773D}"/>
              </a:ext>
            </a:extLst>
          </p:cNvPr>
          <p:cNvSpPr txBox="1"/>
          <p:nvPr/>
        </p:nvSpPr>
        <p:spPr>
          <a:xfrm>
            <a:off x="2454667" y="2592557"/>
            <a:ext cx="81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B0C0-8530-72FF-9D91-C2723116A076}"/>
              </a:ext>
            </a:extLst>
          </p:cNvPr>
          <p:cNvSpPr txBox="1"/>
          <p:nvPr/>
        </p:nvSpPr>
        <p:spPr>
          <a:xfrm>
            <a:off x="876046" y="2345996"/>
            <a:ext cx="61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접속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DC7C48-2926-AA5C-5197-E8749A0C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9" y="3591581"/>
            <a:ext cx="582175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logo firebase icon svg eps png psd ai vector color free #logo # firebase #svg #eps #png #psd … | Branding resources, Google material,  Google material design">
            <a:extLst>
              <a:ext uri="{FF2B5EF4-FFF2-40B4-BE49-F238E27FC236}">
                <a16:creationId xmlns:a16="http://schemas.microsoft.com/office/drawing/2014/main" id="{D49FC9ED-EB58-B909-2C4E-A953CBC3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5" y="790193"/>
            <a:ext cx="495824" cy="4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CR - Google Play 앱">
            <a:extLst>
              <a:ext uri="{FF2B5EF4-FFF2-40B4-BE49-F238E27FC236}">
                <a16:creationId xmlns:a16="http://schemas.microsoft.com/office/drawing/2014/main" id="{40B035B4-9214-F64E-53E5-C68821B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58" y="3949306"/>
            <a:ext cx="629049" cy="6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rver icon vector sign and symbol isolated on white background, Server logo  concept (1029106900) - 게티이미지뱅크">
            <a:extLst>
              <a:ext uri="{FF2B5EF4-FFF2-40B4-BE49-F238E27FC236}">
                <a16:creationId xmlns:a16="http://schemas.microsoft.com/office/drawing/2014/main" id="{32BE3E95-195E-411A-B30B-B144F7AE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2474" r="11070" b="9665"/>
          <a:stretch/>
        </p:blipFill>
        <p:spPr bwMode="auto">
          <a:xfrm>
            <a:off x="5673718" y="2158739"/>
            <a:ext cx="567016" cy="5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S3 이용 | 도움말">
            <a:extLst>
              <a:ext uri="{FF2B5EF4-FFF2-40B4-BE49-F238E27FC236}">
                <a16:creationId xmlns:a16="http://schemas.microsoft.com/office/drawing/2014/main" id="{A13DC1AE-3553-8062-0AE5-16C35FFC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7" y="662333"/>
            <a:ext cx="1430182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1F571-C6E0-91B9-8253-0F83A1273AB8}"/>
              </a:ext>
            </a:extLst>
          </p:cNvPr>
          <p:cNvSpPr txBox="1"/>
          <p:nvPr/>
        </p:nvSpPr>
        <p:spPr>
          <a:xfrm>
            <a:off x="5787616" y="2711207"/>
            <a:ext cx="78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1F36-DC8E-C9A6-DD01-458E09D41CE8}"/>
              </a:ext>
            </a:extLst>
          </p:cNvPr>
          <p:cNvSpPr txBox="1"/>
          <p:nvPr/>
        </p:nvSpPr>
        <p:spPr>
          <a:xfrm>
            <a:off x="2251477" y="1240226"/>
            <a:ext cx="102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Firebase</a:t>
            </a:r>
          </a:p>
          <a:p>
            <a:pPr algn="ctr"/>
            <a:r>
              <a:rPr lang="en-US" altLang="ko-KR" sz="1000" b="1" dirty="0"/>
              <a:t>Authenticate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3956E9-6943-648E-3674-15996CADEAE3}"/>
              </a:ext>
            </a:extLst>
          </p:cNvPr>
          <p:cNvCxnSpPr>
            <a:cxnSpLocks/>
          </p:cNvCxnSpPr>
          <p:nvPr/>
        </p:nvCxnSpPr>
        <p:spPr>
          <a:xfrm>
            <a:off x="1337424" y="2469107"/>
            <a:ext cx="101158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mazon RDS for MySQL – Amazon Web Services(AWS)">
            <a:extLst>
              <a:ext uri="{FF2B5EF4-FFF2-40B4-BE49-F238E27FC236}">
                <a16:creationId xmlns:a16="http://schemas.microsoft.com/office/drawing/2014/main" id="{268572EF-38F0-0798-89B8-D4F2A319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6" y="3763143"/>
            <a:ext cx="934864" cy="4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55EFFF-8E33-2AF9-852A-78053B0DF439}"/>
              </a:ext>
            </a:extLst>
          </p:cNvPr>
          <p:cNvCxnSpPr>
            <a:cxnSpLocks/>
          </p:cNvCxnSpPr>
          <p:nvPr/>
        </p:nvCxnSpPr>
        <p:spPr>
          <a:xfrm flipV="1">
            <a:off x="2614072" y="1629793"/>
            <a:ext cx="4535" cy="6831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37F299-8E9C-2DAA-C301-B8EA8AF61074}"/>
              </a:ext>
            </a:extLst>
          </p:cNvPr>
          <p:cNvCxnSpPr>
            <a:cxnSpLocks/>
          </p:cNvCxnSpPr>
          <p:nvPr/>
        </p:nvCxnSpPr>
        <p:spPr>
          <a:xfrm flipV="1">
            <a:off x="1554359" y="2740744"/>
            <a:ext cx="794653" cy="73452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80B1B4-5B13-2138-7BD9-7E086A6F428C}"/>
              </a:ext>
            </a:extLst>
          </p:cNvPr>
          <p:cNvCxnSpPr>
            <a:cxnSpLocks/>
          </p:cNvCxnSpPr>
          <p:nvPr/>
        </p:nvCxnSpPr>
        <p:spPr>
          <a:xfrm flipH="1" flipV="1">
            <a:off x="3001478" y="2761805"/>
            <a:ext cx="842068" cy="110221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363B6B-0833-B085-DEF5-1D5F944C1B5B}"/>
              </a:ext>
            </a:extLst>
          </p:cNvPr>
          <p:cNvCxnSpPr>
            <a:cxnSpLocks/>
          </p:cNvCxnSpPr>
          <p:nvPr/>
        </p:nvCxnSpPr>
        <p:spPr>
          <a:xfrm flipH="1">
            <a:off x="1627379" y="2834317"/>
            <a:ext cx="815710" cy="76430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E240B1-A214-30F7-C10A-A167140DC757}"/>
              </a:ext>
            </a:extLst>
          </p:cNvPr>
          <p:cNvCxnSpPr>
            <a:cxnSpLocks/>
          </p:cNvCxnSpPr>
          <p:nvPr/>
        </p:nvCxnSpPr>
        <p:spPr>
          <a:xfrm>
            <a:off x="3121787" y="2737443"/>
            <a:ext cx="858023" cy="112657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68BBF-3074-F2F8-E0F1-8C378F87342B}"/>
              </a:ext>
            </a:extLst>
          </p:cNvPr>
          <p:cNvCxnSpPr>
            <a:cxnSpLocks/>
            <a:stCxn id="13" idx="2"/>
            <a:endCxn id="1026" idx="0"/>
          </p:cNvCxnSpPr>
          <p:nvPr/>
        </p:nvCxnSpPr>
        <p:spPr>
          <a:xfrm>
            <a:off x="2762863" y="1640336"/>
            <a:ext cx="1" cy="67258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1BE155-AB42-5712-A52F-865450F258E8}"/>
              </a:ext>
            </a:extLst>
          </p:cNvPr>
          <p:cNvSpPr/>
          <p:nvPr/>
        </p:nvSpPr>
        <p:spPr>
          <a:xfrm>
            <a:off x="1439823" y="1670047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로그인 요청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303BD5-9E40-3BB2-23D6-C7FAC37AD021}"/>
              </a:ext>
            </a:extLst>
          </p:cNvPr>
          <p:cNvSpPr/>
          <p:nvPr/>
        </p:nvSpPr>
        <p:spPr>
          <a:xfrm>
            <a:off x="2887469" y="1673401"/>
            <a:ext cx="1199960" cy="2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사용자 정보 전달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2D2862-8C6B-C1F7-0630-E9ED09D2A10C}"/>
              </a:ext>
            </a:extLst>
          </p:cNvPr>
          <p:cNvSpPr/>
          <p:nvPr/>
        </p:nvSpPr>
        <p:spPr>
          <a:xfrm>
            <a:off x="745065" y="2863853"/>
            <a:ext cx="1011587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장소를 마커로 표시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D5DDB6-8780-2127-0B35-5D4C1BC20AB3}"/>
              </a:ext>
            </a:extLst>
          </p:cNvPr>
          <p:cNvSpPr/>
          <p:nvPr/>
        </p:nvSpPr>
        <p:spPr>
          <a:xfrm>
            <a:off x="2002877" y="3306311"/>
            <a:ext cx="987023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여행한 장소의 좌표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8B939A3-C312-59BF-FD35-EBEB2D00DDBC}"/>
              </a:ext>
            </a:extLst>
          </p:cNvPr>
          <p:cNvSpPr/>
          <p:nvPr/>
        </p:nvSpPr>
        <p:spPr>
          <a:xfrm>
            <a:off x="2785584" y="3784460"/>
            <a:ext cx="840925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76" name="사각형: 둥근 모서리 575">
            <a:extLst>
              <a:ext uri="{FF2B5EF4-FFF2-40B4-BE49-F238E27FC236}">
                <a16:creationId xmlns:a16="http://schemas.microsoft.com/office/drawing/2014/main" id="{34963384-60C7-5046-A751-B913E4F5451F}"/>
              </a:ext>
            </a:extLst>
          </p:cNvPr>
          <p:cNvSpPr/>
          <p:nvPr/>
        </p:nvSpPr>
        <p:spPr>
          <a:xfrm>
            <a:off x="3908865" y="3313352"/>
            <a:ext cx="1120458" cy="285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영수증 사진 전달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328D2C8D-8884-EF9C-3E66-A64ACEF2A2FD}"/>
              </a:ext>
            </a:extLst>
          </p:cNvPr>
          <p:cNvCxnSpPr>
            <a:cxnSpLocks/>
          </p:cNvCxnSpPr>
          <p:nvPr/>
        </p:nvCxnSpPr>
        <p:spPr>
          <a:xfrm>
            <a:off x="3274248" y="2411120"/>
            <a:ext cx="21774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D49D894C-9664-DAD2-942B-CCF2C94E44AD}"/>
              </a:ext>
            </a:extLst>
          </p:cNvPr>
          <p:cNvCxnSpPr>
            <a:cxnSpLocks/>
          </p:cNvCxnSpPr>
          <p:nvPr/>
        </p:nvCxnSpPr>
        <p:spPr>
          <a:xfrm flipH="1">
            <a:off x="3261294" y="2539542"/>
            <a:ext cx="2139963" cy="88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사각형: 둥근 모서리 589">
            <a:extLst>
              <a:ext uri="{FF2B5EF4-FFF2-40B4-BE49-F238E27FC236}">
                <a16:creationId xmlns:a16="http://schemas.microsoft.com/office/drawing/2014/main" id="{401240C6-001C-75DB-3CBC-0BE2B4A4CCEB}"/>
              </a:ext>
            </a:extLst>
          </p:cNvPr>
          <p:cNvSpPr/>
          <p:nvPr/>
        </p:nvSpPr>
        <p:spPr>
          <a:xfrm>
            <a:off x="4095097" y="1898758"/>
            <a:ext cx="1323040" cy="442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전달</a:t>
            </a:r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A86A8FDB-A2F5-7557-5465-B55C80E9E83F}"/>
              </a:ext>
            </a:extLst>
          </p:cNvPr>
          <p:cNvSpPr/>
          <p:nvPr/>
        </p:nvSpPr>
        <p:spPr>
          <a:xfrm>
            <a:off x="4070754" y="2604732"/>
            <a:ext cx="1323040" cy="4542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 정보 및 여행한 장소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일지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지출 내역 조회</a:t>
            </a:r>
          </a:p>
        </p:txBody>
      </p:sp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F2390262-A81A-136E-D52A-5AB0F37E01E8}"/>
              </a:ext>
            </a:extLst>
          </p:cNvPr>
          <p:cNvCxnSpPr>
            <a:cxnSpLocks/>
          </p:cNvCxnSpPr>
          <p:nvPr/>
        </p:nvCxnSpPr>
        <p:spPr>
          <a:xfrm flipV="1">
            <a:off x="6106666" y="1166377"/>
            <a:ext cx="0" cy="9616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화살표 연결선 605">
            <a:extLst>
              <a:ext uri="{FF2B5EF4-FFF2-40B4-BE49-F238E27FC236}">
                <a16:creationId xmlns:a16="http://schemas.microsoft.com/office/drawing/2014/main" id="{1066D3F7-BAA1-D7B8-271A-FE4D45260713}"/>
              </a:ext>
            </a:extLst>
          </p:cNvPr>
          <p:cNvCxnSpPr>
            <a:cxnSpLocks/>
          </p:cNvCxnSpPr>
          <p:nvPr/>
        </p:nvCxnSpPr>
        <p:spPr>
          <a:xfrm>
            <a:off x="6319666" y="2968799"/>
            <a:ext cx="506928" cy="89522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B514ABA9-344E-3E64-238D-C56F59E6564A}"/>
              </a:ext>
            </a:extLst>
          </p:cNvPr>
          <p:cNvCxnSpPr>
            <a:cxnSpLocks/>
          </p:cNvCxnSpPr>
          <p:nvPr/>
        </p:nvCxnSpPr>
        <p:spPr>
          <a:xfrm flipH="1">
            <a:off x="5995486" y="1166020"/>
            <a:ext cx="21296" cy="961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BBF2D722-4B3D-CBF3-6486-538253C4A9C0}"/>
              </a:ext>
            </a:extLst>
          </p:cNvPr>
          <p:cNvCxnSpPr>
            <a:cxnSpLocks/>
          </p:cNvCxnSpPr>
          <p:nvPr/>
        </p:nvCxnSpPr>
        <p:spPr>
          <a:xfrm flipH="1" flipV="1">
            <a:off x="6178866" y="2971439"/>
            <a:ext cx="526096" cy="93030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사각형: 둥근 모서리 615">
            <a:extLst>
              <a:ext uri="{FF2B5EF4-FFF2-40B4-BE49-F238E27FC236}">
                <a16:creationId xmlns:a16="http://schemas.microsoft.com/office/drawing/2014/main" id="{D02A3B85-D960-F065-8136-8F7813EF596E}"/>
              </a:ext>
            </a:extLst>
          </p:cNvPr>
          <p:cNvSpPr/>
          <p:nvPr/>
        </p:nvSpPr>
        <p:spPr>
          <a:xfrm>
            <a:off x="4815531" y="1162622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출력</a:t>
            </a:r>
          </a:p>
        </p:txBody>
      </p:sp>
      <p:sp>
        <p:nvSpPr>
          <p:cNvPr id="619" name="사각형: 둥근 모서리 618">
            <a:extLst>
              <a:ext uri="{FF2B5EF4-FFF2-40B4-BE49-F238E27FC236}">
                <a16:creationId xmlns:a16="http://schemas.microsoft.com/office/drawing/2014/main" id="{6C71EDF2-72C5-A91D-06F1-6733DDA8A87D}"/>
              </a:ext>
            </a:extLst>
          </p:cNvPr>
          <p:cNvSpPr/>
          <p:nvPr/>
        </p:nvSpPr>
        <p:spPr>
          <a:xfrm>
            <a:off x="6324860" y="1153059"/>
            <a:ext cx="1010986" cy="523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 이미지 데이터 저장</a:t>
            </a:r>
          </a:p>
        </p:txBody>
      </p:sp>
      <p:sp>
        <p:nvSpPr>
          <p:cNvPr id="623" name="사각형: 둥근 모서리 622">
            <a:extLst>
              <a:ext uri="{FF2B5EF4-FFF2-40B4-BE49-F238E27FC236}">
                <a16:creationId xmlns:a16="http://schemas.microsoft.com/office/drawing/2014/main" id="{368A87C3-C3EA-118B-3303-AB4ACE754521}"/>
              </a:ext>
            </a:extLst>
          </p:cNvPr>
          <p:cNvSpPr/>
          <p:nvPr/>
        </p:nvSpPr>
        <p:spPr>
          <a:xfrm>
            <a:off x="6826594" y="3079851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사용자별로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저장</a:t>
            </a:r>
          </a:p>
        </p:txBody>
      </p:sp>
      <p:sp>
        <p:nvSpPr>
          <p:cNvPr id="624" name="사각형: 둥근 모서리 623">
            <a:extLst>
              <a:ext uri="{FF2B5EF4-FFF2-40B4-BE49-F238E27FC236}">
                <a16:creationId xmlns:a16="http://schemas.microsoft.com/office/drawing/2014/main" id="{A59E221B-DD11-FD09-1017-858C009C9741}"/>
              </a:ext>
            </a:extLst>
          </p:cNvPr>
          <p:cNvSpPr/>
          <p:nvPr/>
        </p:nvSpPr>
        <p:spPr>
          <a:xfrm>
            <a:off x="5129353" y="3703686"/>
            <a:ext cx="1302974" cy="573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사용자가 요청한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여행비용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장소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일지 데이터 전달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ECD08F-62A1-4D61-7131-187856D1F121}"/>
              </a:ext>
            </a:extLst>
          </p:cNvPr>
          <p:cNvCxnSpPr>
            <a:cxnSpLocks/>
          </p:cNvCxnSpPr>
          <p:nvPr/>
        </p:nvCxnSpPr>
        <p:spPr>
          <a:xfrm>
            <a:off x="6354632" y="2382832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B3558A-982C-5E10-7D0F-CB421F9AAA60}"/>
              </a:ext>
            </a:extLst>
          </p:cNvPr>
          <p:cNvCxnSpPr>
            <a:cxnSpLocks/>
          </p:cNvCxnSpPr>
          <p:nvPr/>
        </p:nvCxnSpPr>
        <p:spPr>
          <a:xfrm flipH="1">
            <a:off x="6354632" y="2492615"/>
            <a:ext cx="1496571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2">
            <a:extLst>
              <a:ext uri="{FF2B5EF4-FFF2-40B4-BE49-F238E27FC236}">
                <a16:creationId xmlns:a16="http://schemas.microsoft.com/office/drawing/2014/main" id="{3DB2F9E6-A047-B030-EB8D-FFAEBA2D2D19}"/>
              </a:ext>
            </a:extLst>
          </p:cNvPr>
          <p:cNvSpPr/>
          <p:nvPr/>
        </p:nvSpPr>
        <p:spPr>
          <a:xfrm>
            <a:off x="6630507" y="1988218"/>
            <a:ext cx="1010986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분석할 이미지 데이터 전달</a:t>
            </a:r>
          </a:p>
        </p:txBody>
      </p:sp>
      <p:sp>
        <p:nvSpPr>
          <p:cNvPr id="43" name="사각형: 둥근 모서리 622">
            <a:extLst>
              <a:ext uri="{FF2B5EF4-FFF2-40B4-BE49-F238E27FC236}">
                <a16:creationId xmlns:a16="http://schemas.microsoft.com/office/drawing/2014/main" id="{D9B18E66-5D42-5EC6-8595-2C89A6B9FEA2}"/>
              </a:ext>
            </a:extLst>
          </p:cNvPr>
          <p:cNvSpPr/>
          <p:nvPr/>
        </p:nvSpPr>
        <p:spPr>
          <a:xfrm>
            <a:off x="6593775" y="2564779"/>
            <a:ext cx="1206269" cy="3384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분석된 이미지의 카테고리 정보 전달</a:t>
            </a:r>
          </a:p>
        </p:txBody>
      </p:sp>
      <p:pic>
        <p:nvPicPr>
          <p:cNvPr id="1028" name="Picture 4" descr="기계 학습 - 무료 컴퓨터개 아이콘">
            <a:extLst>
              <a:ext uri="{FF2B5EF4-FFF2-40B4-BE49-F238E27FC236}">
                <a16:creationId xmlns:a16="http://schemas.microsoft.com/office/drawing/2014/main" id="{88435D24-856C-005F-FB15-1C6686B4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03" y="2058156"/>
            <a:ext cx="762613" cy="7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78DC4C-92BF-F0FC-97A1-8A0B65A33780}"/>
              </a:ext>
            </a:extLst>
          </p:cNvPr>
          <p:cNvSpPr txBox="1"/>
          <p:nvPr/>
        </p:nvSpPr>
        <p:spPr>
          <a:xfrm>
            <a:off x="7910872" y="2778104"/>
            <a:ext cx="862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YOLOv5</a:t>
            </a:r>
            <a:endParaRPr kumimoji="1" lang="ko-Kore-KR" alt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600</Words>
  <Application>Microsoft Macintosh PowerPoint</Application>
  <PresentationFormat>화면 슬라이드 쇼(16:9)</PresentationFormat>
  <Paragraphs>186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배달의민족 주아</vt:lpstr>
      <vt:lpstr>맑은 고딕</vt:lpstr>
      <vt:lpstr>Roboto</vt:lpstr>
      <vt:lpstr>BM YEONSUNG OTF</vt:lpstr>
      <vt:lpstr>Fira Sans Extra Condensed SemiBold</vt:lpstr>
      <vt:lpstr>Arial</vt:lpstr>
      <vt:lpstr>DM Sans</vt:lpstr>
      <vt:lpstr>함초롬바탕</vt:lpstr>
      <vt:lpstr>Travels Infographics “by Slidego”</vt:lpstr>
      <vt:lpstr>Travelog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Travelog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Infographics</dc:title>
  <cp:lastModifiedBy>이 정동</cp:lastModifiedBy>
  <cp:revision>51</cp:revision>
  <dcterms:modified xsi:type="dcterms:W3CDTF">2023-01-04T12:27:46Z</dcterms:modified>
</cp:coreProperties>
</file>